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3"/>
  </p:notesMasterIdLst>
  <p:sldIdLst>
    <p:sldId id="325" r:id="rId4"/>
    <p:sldId id="343" r:id="rId5"/>
    <p:sldId id="329" r:id="rId6"/>
    <p:sldId id="327" r:id="rId7"/>
    <p:sldId id="332" r:id="rId8"/>
    <p:sldId id="330" r:id="rId9"/>
    <p:sldId id="334" r:id="rId10"/>
    <p:sldId id="336" r:id="rId11"/>
    <p:sldId id="335" r:id="rId12"/>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a:srgbClr val="FF3300"/>
    <a:srgbClr val="FF0000"/>
    <a:srgbClr val="FF6600"/>
    <a:srgbClr val="00FF00"/>
    <a:srgbClr val="FFFF00"/>
    <a:srgbClr val="0000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0"/>
    <p:restoredTop sz="89521"/>
  </p:normalViewPr>
  <p:slideViewPr>
    <p:cSldViewPr showGuides="1">
      <p:cViewPr>
        <p:scale>
          <a:sx n="72" d="100"/>
          <a:sy n="72" d="100"/>
        </p:scale>
        <p:origin x="-1512" y="-312"/>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04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1DF8AD60-BB57-4720-AE43-B7B6CD600416}" type="datetimeFigureOut">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fld>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685800" y="2130425"/>
            <a:ext cx="7772400" cy="1470025"/>
          </a:xfrm>
        </p:spPr>
        <p:txBody>
          <a:bodyPr/>
          <a:lstStyle/>
          <a:p>
            <a:r>
              <a:rPr lang="vi-VN" smtClean="0"/>
              <a:t>Bấm &amp; sửa kiểu tiêu đề</a:t>
            </a:r>
            <a:endParaRPr lang="id-ID"/>
          </a:p>
        </p:txBody>
      </p:sp>
      <p:sp>
        <p:nvSpPr>
          <p:cNvPr id="3" name="Tiêu đề phụ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Chỗ dành sẵn cho Văn bản Dọc 2"/>
          <p:cNvSpPr>
            <a:spLocks noGrp="1"/>
          </p:cNvSpPr>
          <p:nvPr>
            <p:ph type="body" orient="vert" idx="1" hasCustomPrompt="1"/>
          </p:nvPr>
        </p:nvSpPr>
        <p:spPr/>
        <p:txBody>
          <a:bodyPr vert="eaVert"/>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6629400" y="274638"/>
            <a:ext cx="2057400" cy="5851525"/>
          </a:xfrm>
        </p:spPr>
        <p:txBody>
          <a:bodyPr vert="eaVert"/>
          <a:lstStyle/>
          <a:p>
            <a:r>
              <a:rPr lang="vi-VN" smtClean="0"/>
              <a:t>Bấm &amp; sửa kiểu tiêu đề</a:t>
            </a:r>
            <a:endParaRPr lang="id-ID"/>
          </a:p>
        </p:txBody>
      </p:sp>
      <p:sp>
        <p:nvSpPr>
          <p:cNvPr id="3" name="Chỗ dành sẵn cho Văn bản Dọc 2"/>
          <p:cNvSpPr>
            <a:spLocks noGrp="1"/>
          </p:cNvSpPr>
          <p:nvPr>
            <p:ph type="body" orient="vert" idx="1" hasCustomPrompt="1"/>
          </p:nvPr>
        </p:nvSpPr>
        <p:spPr>
          <a:xfrm>
            <a:off x="457200" y="274638"/>
            <a:ext cx="6019800" cy="5851525"/>
          </a:xfrm>
        </p:spPr>
        <p:txBody>
          <a:bodyPr vert="eaVert"/>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Chỗ dành sẵn cho Nội dung 1"/>
          <p:cNvSpPr>
            <a:spLocks noGrp="1"/>
          </p:cNvSpPr>
          <p:nvPr>
            <p:ph hasCustomPrompt="1"/>
          </p:nvPr>
        </p:nvSpPr>
        <p:spPr>
          <a:xfrm>
            <a:off x="457200" y="274638"/>
            <a:ext cx="8229600" cy="5851525"/>
          </a:xfrm>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685800" y="2130425"/>
            <a:ext cx="7772400" cy="1470025"/>
          </a:xfrm>
        </p:spPr>
        <p:txBody>
          <a:bodyPr/>
          <a:lstStyle/>
          <a:p>
            <a:r>
              <a:rPr lang="vi-VN" smtClean="0"/>
              <a:t>Bấm &amp; sửa kiểu tiêu đề</a:t>
            </a:r>
            <a:endParaRPr lang="id-ID"/>
          </a:p>
        </p:txBody>
      </p:sp>
      <p:sp>
        <p:nvSpPr>
          <p:cNvPr id="3" name="Tiêu đề phụ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Chỗ dành sẵn cho Nội dung 2"/>
          <p:cNvSpPr>
            <a:spLocks noGrp="1"/>
          </p:cNvSpPr>
          <p:nvPr>
            <p:ph idx="1" hasCustomPrompt="1"/>
          </p:nvPr>
        </p:nvSpPr>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722313" y="4406900"/>
            <a:ext cx="7772400" cy="1362075"/>
          </a:xfrm>
        </p:spPr>
        <p:txBody>
          <a:bodyPr anchor="t"/>
          <a:lstStyle>
            <a:lvl1pPr algn="l">
              <a:defRPr sz="4000" b="1" cap="all"/>
            </a:lvl1pPr>
          </a:lstStyle>
          <a:p>
            <a:r>
              <a:rPr lang="vi-VN" smtClean="0"/>
              <a:t>Bấm &amp; sửa kiểu tiêu đề</a:t>
            </a:r>
            <a:endParaRPr lang="id-ID"/>
          </a:p>
        </p:txBody>
      </p:sp>
      <p:sp>
        <p:nvSpPr>
          <p:cNvPr id="3" name="Chỗ dành sẵn cho Văn bản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endParaRPr lang="vi-VN"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Chỗ dành sẵn cho Nội dung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Chỗ dành sẵn cho Nội dung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smtClean="0"/>
              <a:t>Bấm &amp; sửa kiểu tiêu đề</a:t>
            </a:r>
            <a:endParaRPr lang="id-ID"/>
          </a:p>
        </p:txBody>
      </p:sp>
      <p:sp>
        <p:nvSpPr>
          <p:cNvPr id="3" name="Chỗ dành sẵn cho Văn bản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endParaRPr lang="vi-VN" smtClean="0"/>
          </a:p>
        </p:txBody>
      </p:sp>
      <p:sp>
        <p:nvSpPr>
          <p:cNvPr id="4" name="Chỗ dành sẵn cho Nội dung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5" name="Chỗ dành sẵn cho Văn bản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endParaRPr lang="vi-VN" smtClean="0"/>
          </a:p>
        </p:txBody>
      </p:sp>
      <p:sp>
        <p:nvSpPr>
          <p:cNvPr id="6" name="Chỗ dành sẵn cho Nội dung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Chỗ dành sẵn cho Nội dung 2"/>
          <p:cNvSpPr>
            <a:spLocks noGrp="1"/>
          </p:cNvSpPr>
          <p:nvPr>
            <p:ph idx="1" hasCustomPrompt="1"/>
          </p:nvPr>
        </p:nvSpPr>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457200" y="273050"/>
            <a:ext cx="3008313" cy="1162050"/>
          </a:xfrm>
        </p:spPr>
        <p:txBody>
          <a:bodyPr anchor="b"/>
          <a:lstStyle>
            <a:lvl1pPr algn="l">
              <a:defRPr sz="2000" b="1"/>
            </a:lvl1pPr>
          </a:lstStyle>
          <a:p>
            <a:r>
              <a:rPr lang="vi-VN" smtClean="0"/>
              <a:t>Bấm &amp; sửa kiểu tiêu đề</a:t>
            </a:r>
            <a:endParaRPr lang="id-ID"/>
          </a:p>
        </p:txBody>
      </p:sp>
      <p:sp>
        <p:nvSpPr>
          <p:cNvPr id="3" name="Chỗ dành sẵn cho Nội dung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Chỗ dành sẵn cho Văn bản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endParaRPr lang="vi-VN"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1792288" y="4800600"/>
            <a:ext cx="5486400" cy="566738"/>
          </a:xfrm>
        </p:spPr>
        <p:txBody>
          <a:bodyPr anchor="b"/>
          <a:lstStyle>
            <a:lvl1pPr algn="l">
              <a:defRPr sz="2000" b="1"/>
            </a:lvl1pPr>
          </a:lstStyle>
          <a:p>
            <a:r>
              <a:rPr lang="vi-VN" smtClean="0"/>
              <a:t>Bấm &amp; sửa kiểu tiêu đề</a:t>
            </a:r>
            <a:endParaRPr lang="id-ID"/>
          </a:p>
        </p:txBody>
      </p:sp>
      <p:sp>
        <p:nvSpPr>
          <p:cNvPr id="3" name="Chỗ dành sẵn cho Hình ảnh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id-ID"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Chỗ dành sẵn cho Văn bản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endParaRPr lang="vi-VN"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Chỗ dành sẵn cho Văn bản Dọc 2"/>
          <p:cNvSpPr>
            <a:spLocks noGrp="1"/>
          </p:cNvSpPr>
          <p:nvPr>
            <p:ph type="body" orient="vert" idx="1" hasCustomPrompt="1"/>
          </p:nvPr>
        </p:nvSpPr>
        <p:spPr/>
        <p:txBody>
          <a:bodyPr vert="eaVert"/>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6629400" y="274638"/>
            <a:ext cx="2057400" cy="5851525"/>
          </a:xfrm>
        </p:spPr>
        <p:txBody>
          <a:bodyPr vert="eaVert"/>
          <a:lstStyle/>
          <a:p>
            <a:r>
              <a:rPr lang="vi-VN" smtClean="0"/>
              <a:t>Bấm &amp; sửa kiểu tiêu đề</a:t>
            </a:r>
            <a:endParaRPr lang="id-ID"/>
          </a:p>
        </p:txBody>
      </p:sp>
      <p:sp>
        <p:nvSpPr>
          <p:cNvPr id="3" name="Chỗ dành sẵn cho Văn bản Dọc 2"/>
          <p:cNvSpPr>
            <a:spLocks noGrp="1"/>
          </p:cNvSpPr>
          <p:nvPr>
            <p:ph type="body" orient="vert" idx="1" hasCustomPrompt="1"/>
          </p:nvPr>
        </p:nvSpPr>
        <p:spPr>
          <a:xfrm>
            <a:off x="457200" y="274638"/>
            <a:ext cx="6019800" cy="5851525"/>
          </a:xfrm>
        </p:spPr>
        <p:txBody>
          <a:bodyPr vert="eaVert"/>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Chỗ dành sẵn cho Nội dung 1"/>
          <p:cNvSpPr>
            <a:spLocks noGrp="1"/>
          </p:cNvSpPr>
          <p:nvPr>
            <p:ph hasCustomPrompt="1"/>
          </p:nvPr>
        </p:nvSpPr>
        <p:spPr>
          <a:xfrm>
            <a:off x="457200" y="274638"/>
            <a:ext cx="8229600" cy="5851525"/>
          </a:xfrm>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722313" y="4406900"/>
            <a:ext cx="7772400" cy="1362075"/>
          </a:xfrm>
        </p:spPr>
        <p:txBody>
          <a:bodyPr anchor="t"/>
          <a:lstStyle>
            <a:lvl1pPr algn="l">
              <a:defRPr sz="4000" b="1" cap="all"/>
            </a:lvl1pPr>
          </a:lstStyle>
          <a:p>
            <a:r>
              <a:rPr lang="vi-VN" smtClean="0"/>
              <a:t>Bấm &amp; sửa kiểu tiêu đề</a:t>
            </a:r>
            <a:endParaRPr lang="id-ID"/>
          </a:p>
        </p:txBody>
      </p:sp>
      <p:sp>
        <p:nvSpPr>
          <p:cNvPr id="3" name="Chỗ dành sẵn cho Văn bản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endParaRPr lang="vi-VN"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Chỗ dành sẵn cho Nội dung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Chỗ dành sẵn cho Nội dung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smtClean="0"/>
              <a:t>Bấm &amp; sửa kiểu tiêu đề</a:t>
            </a:r>
            <a:endParaRPr lang="id-ID"/>
          </a:p>
        </p:txBody>
      </p:sp>
      <p:sp>
        <p:nvSpPr>
          <p:cNvPr id="3" name="Chỗ dành sẵn cho Văn bản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endParaRPr lang="vi-VN" smtClean="0"/>
          </a:p>
        </p:txBody>
      </p:sp>
      <p:sp>
        <p:nvSpPr>
          <p:cNvPr id="4" name="Chỗ dành sẵn cho Nội dung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5" name="Chỗ dành sẵn cho Văn bản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endParaRPr lang="vi-VN" smtClean="0"/>
          </a:p>
        </p:txBody>
      </p:sp>
      <p:sp>
        <p:nvSpPr>
          <p:cNvPr id="6" name="Chỗ dành sẵn cho Nội dung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id-ID"/>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457200" y="273050"/>
            <a:ext cx="3008313" cy="1162050"/>
          </a:xfrm>
        </p:spPr>
        <p:txBody>
          <a:bodyPr anchor="b"/>
          <a:lstStyle>
            <a:lvl1pPr algn="l">
              <a:defRPr sz="2000" b="1"/>
            </a:lvl1pPr>
          </a:lstStyle>
          <a:p>
            <a:r>
              <a:rPr lang="vi-VN" smtClean="0"/>
              <a:t>Bấm &amp; sửa kiểu tiêu đề</a:t>
            </a:r>
            <a:endParaRPr lang="id-ID"/>
          </a:p>
        </p:txBody>
      </p:sp>
      <p:sp>
        <p:nvSpPr>
          <p:cNvPr id="3" name="Chỗ dành sẵn cho Nội dung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id-ID"/>
          </a:p>
        </p:txBody>
      </p:sp>
      <p:sp>
        <p:nvSpPr>
          <p:cNvPr id="4" name="Chỗ dành sẵn cho Văn bản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endParaRPr lang="vi-VN"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1792288" y="4800600"/>
            <a:ext cx="5486400" cy="566738"/>
          </a:xfrm>
        </p:spPr>
        <p:txBody>
          <a:bodyPr anchor="b"/>
          <a:lstStyle>
            <a:lvl1pPr algn="l">
              <a:defRPr sz="2000" b="1"/>
            </a:lvl1pPr>
          </a:lstStyle>
          <a:p>
            <a:r>
              <a:rPr lang="vi-VN" smtClean="0"/>
              <a:t>Bấm &amp; sửa kiểu tiêu đề</a:t>
            </a:r>
            <a:endParaRPr lang="id-ID"/>
          </a:p>
        </p:txBody>
      </p:sp>
      <p:sp>
        <p:nvSpPr>
          <p:cNvPr id="3" name="Chỗ dành sẵn cho Hình ảnh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id-ID"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Chỗ dành sẵn cho Văn bản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endParaRPr lang="vi-VN"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29699"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297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96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tmplLst>
          <p:tmpl lvl="1">
            <p:tnLst>
              <p:par>
                <p:cTn presetID="1" presetClass="entr" presetSubtype="0" fill="hold" nodeType="click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29699"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297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96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tmplLst>
          <p:tmpl lvl="1">
            <p:tnLst>
              <p:par>
                <p:cTn presetID="1" presetClass="entr" presetSubtype="0" fill="hold" nodeType="click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29699"/>
                        </p:tgtEl>
                        <p:attrNameLst>
                          <p:attrName>style.visibility</p:attrName>
                        </p:attrNameLst>
                      </p:cBhvr>
                      <p:to>
                        <p:strVal val="visible"/>
                      </p:to>
                    </p:set>
                  </p:childTnLst>
                  <p:subTnLst>
                    <p:animClr clrSpc="rgb" dir="cw">
                      <p:cBhvr override="childStyle">
                        <p:cTn dur="1" fill="hold" display="0" masterRel="nextClick" afterEffect="1"/>
                        <p:tgtEl>
                          <p:spTgt spid="29699"/>
                        </p:tgtEl>
                        <p:attrNameLst>
                          <p:attrName>ppt_c</p:attrName>
                        </p:attrNameLst>
                      </p:cBhvr>
                      <p:to>
                        <a:schemeClr val="bg2"/>
                      </p:to>
                    </p:animClr>
                  </p:sub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19.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ctrTitle"/>
          </p:nvPr>
        </p:nvSpPr>
        <p:spPr/>
        <p:txBody>
          <a:bodyPr/>
          <a:p>
            <a:endParaRPr lang="en-US"/>
          </a:p>
        </p:txBody>
      </p:sp>
      <p:sp>
        <p:nvSpPr>
          <p:cNvPr id="4" name="Subtitle 3"/>
          <p:cNvSpPr>
            <a:spLocks noGrp="1"/>
          </p:cNvSpPr>
          <p:nvPr>
            <p:ph type="subTitle" idx="1"/>
          </p:nvPr>
        </p:nvSpPr>
        <p:spPr/>
        <p:txBody>
          <a:bodyPr/>
          <a:p>
            <a:endParaRPr lang="en-US"/>
          </a:p>
        </p:txBody>
      </p:sp>
      <p:grpSp>
        <p:nvGrpSpPr>
          <p:cNvPr id="4098" name="Group 4"/>
          <p:cNvGrpSpPr/>
          <p:nvPr/>
        </p:nvGrpSpPr>
        <p:grpSpPr>
          <a:xfrm>
            <a:off x="-76517" y="-38417"/>
            <a:ext cx="9220200" cy="6934200"/>
            <a:chOff x="0" y="0"/>
            <a:chExt cx="5760" cy="4320"/>
          </a:xfrm>
        </p:grpSpPr>
        <p:pic>
          <p:nvPicPr>
            <p:cNvPr id="4106"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4107" name="Group 6"/>
            <p:cNvGrpSpPr/>
            <p:nvPr/>
          </p:nvGrpSpPr>
          <p:grpSpPr>
            <a:xfrm>
              <a:off x="94" y="3272"/>
              <a:ext cx="859" cy="952"/>
              <a:chOff x="2794" y="2160"/>
              <a:chExt cx="1154" cy="1279"/>
            </a:xfrm>
          </p:grpSpPr>
          <p:sp>
            <p:nvSpPr>
              <p:cNvPr id="4249"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4250"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4251"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252"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253"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4254"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4255"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4256"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4257"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4258"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4259"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260"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261"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4262"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4263"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4264"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4265"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4266"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4267"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268"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269"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4270"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4271"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4272"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273"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4274"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4275"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276"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277"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4278"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4279"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4280"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281"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4282"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4283"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4284"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4285"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4286"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4287"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4288"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4289"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4290"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4291"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4292"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4293"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4294"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4295"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4296"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4297"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4298"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4299"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4300"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4301"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4302"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4303"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4304"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4305"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4306"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4307"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4308"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4309"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4310"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4311"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4312"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4313"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4314"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4315"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4316"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317"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318"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4319"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4320"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4321"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4322"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4323"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4324"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4325"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4326"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4327"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328"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329"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4330"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31"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332"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4333"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34"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335"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4336"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4337"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4338"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4339"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4340"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4341"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4342"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4343"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44"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45"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4346"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4347"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4348"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4349"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50"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51"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352"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353"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4354"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355"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4356"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357"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358"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359"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360"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61"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4362"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4363"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364"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4365"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4366"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367"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368"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369"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370"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371"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4372"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4373"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374"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375"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76"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77"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378"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4379"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4380"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4381"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4382"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4383"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384"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385"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386"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4387"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88"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4108" name="Group 147"/>
            <p:cNvGrpSpPr/>
            <p:nvPr/>
          </p:nvGrpSpPr>
          <p:grpSpPr>
            <a:xfrm flipH="1">
              <a:off x="4810" y="3312"/>
              <a:ext cx="854" cy="912"/>
              <a:chOff x="2794" y="2160"/>
              <a:chExt cx="1154" cy="1279"/>
            </a:xfrm>
          </p:grpSpPr>
          <p:sp>
            <p:nvSpPr>
              <p:cNvPr id="4109"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4110"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4111"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112"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113"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4114"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4115"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4116"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4117"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4118"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4119"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120"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121"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4122"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4123"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4124"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4125"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4126"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4127"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128"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129"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4130"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4131"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4132"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133"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4134"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4135"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136"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137"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4138"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4139"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4140"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141"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4142"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4143"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4144"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4145"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4146"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4147"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4148"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4149"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4150"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4151"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4152"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4153"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4154"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4155"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4156"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4157"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4158"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4159"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4160"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4161"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4162"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4163"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4164"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4165"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4166"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4167"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4168"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4169"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4170"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4171"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4172"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4173"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4174"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4175"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4176"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177"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178"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4179"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4180"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4181"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4182"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4183"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4184"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4185"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4186"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4187"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188"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189"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4190"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191"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192"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4193"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194"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195"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4196"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4197"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4198"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4199"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4200"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4201"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4202"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4203"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04"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05"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4206"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4207"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4208"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4209"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10"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11"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212"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213"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4214"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215"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4216"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217"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218"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219"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220"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21"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4222"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4223"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224"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4225"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4226"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227"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228"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229"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230"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231"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4232"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4233"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234"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235"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36"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37"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238"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4239"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4240"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4241"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4242"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4243"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244"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245"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246"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4247"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48"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5" name="Text Box 4"/>
          <p:cNvSpPr txBox="1"/>
          <p:nvPr/>
        </p:nvSpPr>
        <p:spPr>
          <a:xfrm>
            <a:off x="1274445" y="819150"/>
            <a:ext cx="7139940" cy="1445260"/>
          </a:xfrm>
          <a:prstGeom prst="rect">
            <a:avLst/>
          </a:prstGeom>
          <a:noFill/>
        </p:spPr>
        <p:txBody>
          <a:bodyPr wrap="square" rtlCol="0">
            <a:spAutoFit/>
          </a:bodyPr>
          <a:p>
            <a:pPr algn="ctr"/>
            <a:r>
              <a:rPr lang="en-US" sz="4400" b="1"/>
              <a:t>HỘI THI THỔI CƠM</a:t>
            </a:r>
            <a:endParaRPr lang="en-US" sz="4400" b="1"/>
          </a:p>
          <a:p>
            <a:pPr algn="ctr"/>
            <a:r>
              <a:rPr lang="en-US" sz="4400" b="1"/>
              <a:t> Ở ĐỒNG VÂN</a:t>
            </a:r>
            <a:endParaRPr lang="en-US" sz="44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8" name="Group 4"/>
          <p:cNvGrpSpPr/>
          <p:nvPr/>
        </p:nvGrpSpPr>
        <p:grpSpPr>
          <a:xfrm>
            <a:off x="-77787" y="-96837"/>
            <a:ext cx="9220200" cy="6934200"/>
            <a:chOff x="0" y="0"/>
            <a:chExt cx="5760" cy="4320"/>
          </a:xfrm>
        </p:grpSpPr>
        <p:pic>
          <p:nvPicPr>
            <p:cNvPr id="4106"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4107" name="Group 6"/>
            <p:cNvGrpSpPr/>
            <p:nvPr/>
          </p:nvGrpSpPr>
          <p:grpSpPr>
            <a:xfrm>
              <a:off x="94" y="3272"/>
              <a:ext cx="859" cy="952"/>
              <a:chOff x="2794" y="2160"/>
              <a:chExt cx="1154" cy="1279"/>
            </a:xfrm>
          </p:grpSpPr>
          <p:sp>
            <p:nvSpPr>
              <p:cNvPr id="4249"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4250"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4251"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252"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253"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4254"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4255"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4256"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4257"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4258"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4259"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260"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261"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4262"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4263"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4264"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4265"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4266"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4267"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268"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269"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4270"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4271"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4272"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273"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4274"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4275"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276"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277"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4278"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4279"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4280"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281"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4282"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4283"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4284"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4285"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4286"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4287"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4288"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4289"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4290"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4291"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4292"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4293"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4294"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4295"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4296"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4297"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4298"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4299"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4300"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4301"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4302"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4303"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4304"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4305"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4306"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4307"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4308"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4309"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4310"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4311"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4312"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4313"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4314"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4315"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4316"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317"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318"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4319"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4320"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4321"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4322"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4323"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4324"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4325"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4326"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4327"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328"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329"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4330"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31"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332"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4333"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34"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335"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4336"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4337"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4338"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4339"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4340"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4341"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4342"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4343"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44"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45"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4346"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4347"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4348"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4349"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50"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51"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352"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353"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4354"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355"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4356"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357"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358"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359"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360"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61"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4362"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4363"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364"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4365"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4366"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367"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368"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369"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370"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371"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4372"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4373"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374"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375"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76"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377"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378"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4379"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4380"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4381"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4382"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4383"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384"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385"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386"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4387"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388"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4108" name="Group 147"/>
            <p:cNvGrpSpPr/>
            <p:nvPr/>
          </p:nvGrpSpPr>
          <p:grpSpPr>
            <a:xfrm flipH="1">
              <a:off x="4810" y="3312"/>
              <a:ext cx="854" cy="912"/>
              <a:chOff x="2794" y="2160"/>
              <a:chExt cx="1154" cy="1279"/>
            </a:xfrm>
          </p:grpSpPr>
          <p:sp>
            <p:nvSpPr>
              <p:cNvPr id="4109"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4110"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4111"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112"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4113"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4114"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4115"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4116"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4117"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4118"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4119"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120"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4121"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4122"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4123"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4124"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4125"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4126"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4127"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128"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4129"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4130"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4131"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4132"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133"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4134"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4135"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136"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4137"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4138"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4139"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4140"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4141"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4142"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4143"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4144"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4145"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4146"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4147"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4148"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4149"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4150"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4151"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4152"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4153"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4154"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4155"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4156"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4157"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4158"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4159"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4160"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4161"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4162"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4163"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4164"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4165"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4166"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4167"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4168"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4169"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4170"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4171"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4172"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4173"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4174"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4175"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4176"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177"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4178"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4179"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4180"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4181"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4182"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4183"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4184"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4185"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4186"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4187"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188"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189"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4190"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191"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192"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4193"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194"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195"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4196"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4197"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4198"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4199"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4200"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4201"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4202"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4203"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04"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05"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4206"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4207"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4208"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4209"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10"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11"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212"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213"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4214"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215"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4216"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217"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4218"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4219"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4220"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21"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4222"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4223"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224"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4225"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4226"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4227"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4228"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4229"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230"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4231"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4232"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4233"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4234"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235"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36"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4237"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238"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4239"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4240"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4241"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4242"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4243"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4244"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4245"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4246"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4247"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4248"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91" name="Text Box 295"/>
          <p:cNvSpPr txBox="1"/>
          <p:nvPr/>
        </p:nvSpPr>
        <p:spPr>
          <a:xfrm>
            <a:off x="238125" y="2819400"/>
            <a:ext cx="1676400" cy="892175"/>
          </a:xfrm>
          <a:prstGeom prst="rect">
            <a:avLst/>
          </a:prstGeom>
          <a:solidFill>
            <a:srgbClr val="CCFFFF"/>
          </a:solidFill>
          <a:ln w="38100" cap="flat" cmpd="dbl">
            <a:solidFill>
              <a:srgbClr val="FF0000"/>
            </a:solidFill>
            <a:prstDash val="solid"/>
            <a:miter/>
            <a:headEnd type="none" w="med" len="med"/>
            <a:tailEnd type="none" w="med" len="med"/>
          </a:ln>
        </p:spPr>
        <p:txBody>
          <a:bodyPr>
            <a:spAutoFit/>
          </a:bodyPr>
          <a:p>
            <a:pPr algn="ctr">
              <a:spcBef>
                <a:spcPct val="50000"/>
              </a:spcBef>
            </a:pPr>
            <a:r>
              <a:rPr sz="2000" b="1" dirty="0">
                <a:solidFill>
                  <a:srgbClr val="3333FF"/>
                </a:solidFill>
                <a:latin typeface="Arial" panose="020B0604020202020204" pitchFamily="34" charset="0"/>
              </a:rPr>
              <a:t>BỐ CỤC</a:t>
            </a:r>
            <a:endParaRPr sz="2000" b="1" dirty="0">
              <a:solidFill>
                <a:srgbClr val="3333FF"/>
              </a:solidFill>
              <a:latin typeface="Arial" panose="020B0604020202020204" pitchFamily="34" charset="0"/>
            </a:endParaRPr>
          </a:p>
          <a:p>
            <a:pPr algn="ctr">
              <a:spcBef>
                <a:spcPct val="50000"/>
              </a:spcBef>
            </a:pPr>
            <a:r>
              <a:rPr sz="2000" b="1" i="1" dirty="0">
                <a:solidFill>
                  <a:srgbClr val="3333FF"/>
                </a:solidFill>
                <a:latin typeface="Arial" panose="020B0604020202020204" pitchFamily="34" charset="0"/>
              </a:rPr>
              <a:t>(3 phần)</a:t>
            </a:r>
            <a:endParaRPr sz="2000" b="1" i="1" dirty="0">
              <a:solidFill>
                <a:srgbClr val="3333FF"/>
              </a:solidFill>
              <a:latin typeface="Arial" panose="020B0604020202020204" pitchFamily="34" charset="0"/>
            </a:endParaRPr>
          </a:p>
        </p:txBody>
      </p:sp>
      <p:sp>
        <p:nvSpPr>
          <p:cNvPr id="292" name="Text Box 296" descr="Parchment"/>
          <p:cNvSpPr txBox="1"/>
          <p:nvPr/>
        </p:nvSpPr>
        <p:spPr>
          <a:xfrm>
            <a:off x="2819400" y="1600200"/>
            <a:ext cx="5562600" cy="708025"/>
          </a:xfrm>
          <a:prstGeom prst="rect">
            <a:avLst/>
          </a:prstGeom>
          <a:blipFill rotWithShape="1">
            <a:blip r:embed="rId2"/>
          </a:blipFill>
          <a:ln w="38100" cap="flat" cmpd="dbl">
            <a:solidFill>
              <a:srgbClr val="FF00FF"/>
            </a:solidFill>
            <a:prstDash val="solid"/>
            <a:miter/>
            <a:headEnd type="none" w="med" len="med"/>
            <a:tailEnd type="none" w="med" len="med"/>
          </a:ln>
        </p:spPr>
        <p:txBody>
          <a:bodyPr>
            <a:spAutoFit/>
          </a:bodyPr>
          <a:p>
            <a:pPr eaLnBrk="0" hangingPunct="0"/>
            <a:r>
              <a:rPr sz="2000" b="1" dirty="0">
                <a:latin typeface="Times New Roman" panose="02020603050405020304" pitchFamily="18" charset="0"/>
                <a:cs typeface="Times New Roman" panose="02020603050405020304" pitchFamily="18" charset="0"/>
              </a:rPr>
              <a:t>Phần 1: (</a:t>
            </a:r>
            <a:r>
              <a:rPr sz="2000" b="1" i="1" dirty="0">
                <a:latin typeface="Times New Roman" panose="02020603050405020304" pitchFamily="18" charset="0"/>
                <a:cs typeface="Times New Roman" panose="02020603050405020304" pitchFamily="18" charset="0"/>
              </a:rPr>
              <a:t>“ Ở xã Đồng Tháp</a:t>
            </a:r>
            <a:r>
              <a:rPr sz="2000" b="1" i="1" dirty="0">
                <a:latin typeface="Times New Roman" panose="02020603050405020304" pitchFamily="18" charset="0"/>
                <a:ea typeface="Times New Roman" panose="02020603050405020304" pitchFamily="18" charset="0"/>
              </a:rPr>
              <a:t>…</a:t>
            </a:r>
            <a:r>
              <a:rPr sz="2000" b="1" i="1" dirty="0">
                <a:latin typeface="Times New Roman" panose="02020603050405020304" pitchFamily="18" charset="0"/>
                <a:cs typeface="Times New Roman" panose="02020603050405020304" pitchFamily="18" charset="0"/>
              </a:rPr>
              <a:t> trong l</a:t>
            </a:r>
            <a:r>
              <a:rPr sz="2000" b="1" i="1" dirty="0">
                <a:latin typeface="Times New Roman" panose="02020603050405020304" pitchFamily="18" charset="0"/>
                <a:ea typeface="Times New Roman" panose="02020603050405020304" pitchFamily="18" charset="0"/>
              </a:rPr>
              <a:t>à</a:t>
            </a:r>
            <a:r>
              <a:rPr sz="2000" b="1" i="1" dirty="0">
                <a:latin typeface="Times New Roman" panose="02020603050405020304" pitchFamily="18" charset="0"/>
                <a:cs typeface="Times New Roman" panose="02020603050405020304" pitchFamily="18" charset="0"/>
              </a:rPr>
              <a:t>ng”):</a:t>
            </a:r>
            <a:r>
              <a:rPr sz="2000" b="1" dirty="0">
                <a:latin typeface="Times New Roman" panose="02020603050405020304" pitchFamily="18" charset="0"/>
                <a:cs typeface="Times New Roman" panose="02020603050405020304" pitchFamily="18" charset="0"/>
              </a:rPr>
              <a:t> </a:t>
            </a:r>
            <a:r>
              <a:rPr sz="2000" b="1" dirty="0">
                <a:solidFill>
                  <a:srgbClr val="0000FF"/>
                </a:solidFill>
                <a:latin typeface="Times New Roman" panose="02020603050405020304" pitchFamily="18" charset="0"/>
              </a:rPr>
              <a:t>Giới thiệu về Hội thổi cơm thi ở làng Đồng Vân.</a:t>
            </a:r>
            <a:endParaRPr sz="2000" b="1" dirty="0">
              <a:solidFill>
                <a:srgbClr val="0000FF"/>
              </a:solidFill>
              <a:latin typeface="Times New Roman" panose="02020603050405020304" pitchFamily="18" charset="0"/>
            </a:endParaRPr>
          </a:p>
        </p:txBody>
      </p:sp>
      <p:pic>
        <p:nvPicPr>
          <p:cNvPr id="293" name="Picture 18" descr="Cover"/>
          <p:cNvPicPr>
            <a:picLocks noChangeAspect="1"/>
          </p:cNvPicPr>
          <p:nvPr/>
        </p:nvPicPr>
        <p:blipFill>
          <a:blip r:embed="rId3"/>
          <a:srcRect r="61942"/>
          <a:stretch>
            <a:fillRect/>
          </a:stretch>
        </p:blipFill>
        <p:spPr>
          <a:xfrm>
            <a:off x="1600200" y="1600200"/>
            <a:ext cx="1219200" cy="1295400"/>
          </a:xfrm>
          <a:prstGeom prst="rect">
            <a:avLst/>
          </a:prstGeom>
          <a:noFill/>
          <a:ln w="9525">
            <a:noFill/>
          </a:ln>
        </p:spPr>
      </p:pic>
      <p:sp>
        <p:nvSpPr>
          <p:cNvPr id="294" name="Text Box 298" descr="Parchment"/>
          <p:cNvSpPr txBox="1"/>
          <p:nvPr/>
        </p:nvSpPr>
        <p:spPr>
          <a:xfrm>
            <a:off x="2895600" y="2743200"/>
            <a:ext cx="5486400" cy="1016000"/>
          </a:xfrm>
          <a:prstGeom prst="rect">
            <a:avLst/>
          </a:prstGeom>
          <a:blipFill rotWithShape="1">
            <a:blip r:embed="rId2"/>
          </a:blipFill>
          <a:ln w="38100" cap="flat" cmpd="dbl">
            <a:solidFill>
              <a:srgbClr val="FF00FF"/>
            </a:solidFill>
            <a:prstDash val="solid"/>
            <a:miter/>
            <a:headEnd type="none" w="med" len="med"/>
            <a:tailEnd type="none" w="med" len="med"/>
          </a:ln>
        </p:spPr>
        <p:txBody>
          <a:bodyPr>
            <a:spAutoFit/>
          </a:bodyPr>
          <a:p>
            <a:pPr eaLnBrk="0" hangingPunct="0"/>
            <a:r>
              <a:rPr sz="2000" b="1" dirty="0">
                <a:latin typeface="Times New Roman" panose="02020603050405020304" pitchFamily="18" charset="0"/>
                <a:cs typeface="Times New Roman" panose="02020603050405020304" pitchFamily="18" charset="0"/>
              </a:rPr>
              <a:t>Phần 2: (</a:t>
            </a:r>
            <a:r>
              <a:rPr sz="2000" b="1" i="1" dirty="0">
                <a:latin typeface="Times New Roman" panose="02020603050405020304" pitchFamily="18" charset="0"/>
                <a:cs typeface="Times New Roman" panose="02020603050405020304" pitchFamily="18" charset="0"/>
              </a:rPr>
              <a:t>“Bắt đầu v</a:t>
            </a:r>
            <a:r>
              <a:rPr sz="2000" b="1" i="1" dirty="0">
                <a:latin typeface="Times New Roman" panose="02020603050405020304" pitchFamily="18" charset="0"/>
                <a:ea typeface="Times New Roman" panose="02020603050405020304" pitchFamily="18" charset="0"/>
              </a:rPr>
              <a:t>à</a:t>
            </a:r>
            <a:r>
              <a:rPr sz="2000" b="1" i="1" dirty="0">
                <a:latin typeface="Times New Roman" panose="02020603050405020304" pitchFamily="18" charset="0"/>
                <a:cs typeface="Times New Roman" panose="02020603050405020304" pitchFamily="18" charset="0"/>
              </a:rPr>
              <a:t>o hội thi</a:t>
            </a:r>
            <a:r>
              <a:rPr sz="2000" b="1" i="1" dirty="0">
                <a:latin typeface="Times New Roman" panose="02020603050405020304" pitchFamily="18" charset="0"/>
                <a:ea typeface="Times New Roman" panose="02020603050405020304" pitchFamily="18" charset="0"/>
              </a:rPr>
              <a:t>…</a:t>
            </a:r>
            <a:r>
              <a:rPr sz="2000" b="1" i="1" dirty="0">
                <a:latin typeface="Times New Roman" panose="02020603050405020304" pitchFamily="18" charset="0"/>
                <a:cs typeface="Times New Roman" panose="02020603050405020304" pitchFamily="18" charset="0"/>
              </a:rPr>
              <a:t> lao động mệt nhọc</a:t>
            </a:r>
            <a:r>
              <a:rPr sz="2000" b="1" dirty="0">
                <a:latin typeface="Times New Roman" panose="02020603050405020304" pitchFamily="18" charset="0"/>
                <a:cs typeface="Times New Roman" panose="02020603050405020304" pitchFamily="18" charset="0"/>
              </a:rPr>
              <a:t>”): </a:t>
            </a:r>
            <a:r>
              <a:rPr sz="2000" b="1" dirty="0">
                <a:solidFill>
                  <a:srgbClr val="0000FF"/>
                </a:solidFill>
                <a:latin typeface="Times New Roman" panose="02020603050405020304" pitchFamily="18" charset="0"/>
              </a:rPr>
              <a:t>Những nét tiêu biểu của hội thổi cơm thi. </a:t>
            </a:r>
            <a:endParaRPr sz="2000" b="1" dirty="0">
              <a:solidFill>
                <a:srgbClr val="0000FF"/>
              </a:solidFill>
              <a:latin typeface="Times New Roman" panose="02020603050405020304" pitchFamily="18" charset="0"/>
            </a:endParaRPr>
          </a:p>
        </p:txBody>
      </p:sp>
      <p:sp>
        <p:nvSpPr>
          <p:cNvPr id="295" name="Text Box 299" descr="Parchment"/>
          <p:cNvSpPr txBox="1"/>
          <p:nvPr/>
        </p:nvSpPr>
        <p:spPr>
          <a:xfrm>
            <a:off x="2971800" y="4114800"/>
            <a:ext cx="5410200" cy="708025"/>
          </a:xfrm>
          <a:prstGeom prst="rect">
            <a:avLst/>
          </a:prstGeom>
          <a:blipFill rotWithShape="1">
            <a:blip r:embed="rId2"/>
          </a:blipFill>
          <a:ln w="38100" cap="flat" cmpd="dbl">
            <a:solidFill>
              <a:srgbClr val="FF00FF"/>
            </a:solidFill>
            <a:prstDash val="solid"/>
            <a:miter/>
            <a:headEnd type="none" w="med" len="med"/>
            <a:tailEnd type="none" w="med" len="med"/>
          </a:ln>
        </p:spPr>
        <p:txBody>
          <a:bodyPr>
            <a:spAutoFit/>
          </a:bodyPr>
          <a:p>
            <a:pPr>
              <a:spcBef>
                <a:spcPct val="50000"/>
              </a:spcBef>
            </a:pPr>
            <a:r>
              <a:rPr sz="2000" b="1" dirty="0">
                <a:latin typeface="Times New Roman" panose="02020603050405020304" pitchFamily="18" charset="0"/>
              </a:rPr>
              <a:t>Phần 3: </a:t>
            </a:r>
            <a:r>
              <a:rPr sz="2000" b="1" i="1" dirty="0">
                <a:latin typeface="Times New Roman" panose="02020603050405020304" pitchFamily="18" charset="0"/>
              </a:rPr>
              <a:t>(Phần còn lại):</a:t>
            </a:r>
            <a:r>
              <a:rPr sz="2000" b="1" dirty="0">
                <a:latin typeface="Times New Roman" panose="02020603050405020304" pitchFamily="18" charset="0"/>
              </a:rPr>
              <a:t> </a:t>
            </a:r>
            <a:r>
              <a:rPr sz="2000" b="1" dirty="0">
                <a:solidFill>
                  <a:srgbClr val="0000FF"/>
                </a:solidFill>
                <a:latin typeface="Times New Roman" panose="02020603050405020304" pitchFamily="18" charset="0"/>
              </a:rPr>
              <a:t>Hội thổi cơm thi ở làng Đồng Vân mang giá trị văn hóa lịch sử.</a:t>
            </a:r>
            <a:endParaRPr sz="2000" b="1" dirty="0">
              <a:solidFill>
                <a:srgbClr val="0000FF"/>
              </a:solidFill>
              <a:latin typeface="Times New Roman" panose="02020603050405020304" pitchFamily="18" charset="0"/>
            </a:endParaRPr>
          </a:p>
        </p:txBody>
      </p:sp>
      <p:pic>
        <p:nvPicPr>
          <p:cNvPr id="296" name="Picture 14" descr="Cover"/>
          <p:cNvPicPr>
            <a:picLocks noChangeAspect="1"/>
          </p:cNvPicPr>
          <p:nvPr/>
        </p:nvPicPr>
        <p:blipFill>
          <a:blip r:embed="rId4"/>
          <a:srcRect r="68201"/>
          <a:stretch>
            <a:fillRect/>
          </a:stretch>
        </p:blipFill>
        <p:spPr>
          <a:xfrm rot="-862766">
            <a:off x="1892300" y="3554413"/>
            <a:ext cx="1016000" cy="1498600"/>
          </a:xfrm>
          <a:prstGeom prst="rect">
            <a:avLst/>
          </a:prstGeom>
          <a:noFill/>
          <a:ln w="9525">
            <a:noFill/>
          </a:ln>
        </p:spPr>
      </p:pic>
      <p:pic>
        <p:nvPicPr>
          <p:cNvPr id="297" name="Picture 16" descr="Cover"/>
          <p:cNvPicPr>
            <a:picLocks noChangeAspect="1"/>
          </p:cNvPicPr>
          <p:nvPr/>
        </p:nvPicPr>
        <p:blipFill>
          <a:blip r:embed="rId5"/>
          <a:srcRect r="81032"/>
          <a:stretch>
            <a:fillRect/>
          </a:stretch>
        </p:blipFill>
        <p:spPr>
          <a:xfrm rot="378779">
            <a:off x="1828800" y="2941638"/>
            <a:ext cx="1044575" cy="127158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diamond(in)">
                                      <p:cBhvr>
                                        <p:cTn id="7" dur="500"/>
                                        <p:tgtEl>
                                          <p:spTgt spid="291"/>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92"/>
                                        </p:tgtEl>
                                        <p:attrNameLst>
                                          <p:attrName>style.visibility</p:attrName>
                                        </p:attrNameLst>
                                      </p:cBhvr>
                                      <p:to>
                                        <p:strVal val="visible"/>
                                      </p:to>
                                    </p:set>
                                    <p:anim calcmode="discrete" valueType="clr">
                                      <p:cBhvr override="childStyle">
                                        <p:cTn id="11" dur="80"/>
                                        <p:tgtEl>
                                          <p:spTgt spid="292"/>
                                        </p:tgtEl>
                                        <p:attrNameLst>
                                          <p:attrName>style.color</p:attrName>
                                        </p:attrNameLst>
                                      </p:cBhvr>
                                      <p:tavLst>
                                        <p:tav tm="0">
                                          <p:val>
                                            <p:clrVal>
                                              <a:srgbClr val="ff6600"/>
                                            </p:clrVal>
                                          </p:val>
                                        </p:tav>
                                        <p:tav tm="50000">
                                          <p:val>
                                            <p:clrVal>
                                              <a:srgbClr val="ffff00"/>
                                            </p:clrVal>
                                          </p:val>
                                        </p:tav>
                                      </p:tavLst>
                                    </p:anim>
                                    <p:anim calcmode="discrete" valueType="clr">
                                      <p:cBhvr>
                                        <p:cTn id="12" dur="80"/>
                                        <p:tgtEl>
                                          <p:spTgt spid="292"/>
                                        </p:tgtEl>
                                        <p:attrNameLst>
                                          <p:attrName>fillcolor</p:attrName>
                                        </p:attrNameLst>
                                      </p:cBhvr>
                                      <p:tavLst>
                                        <p:tav tm="0">
                                          <p:val>
                                            <p:clrVal>
                                              <a:schemeClr val="accent2"/>
                                            </p:clrVal>
                                          </p:val>
                                        </p:tav>
                                        <p:tav tm="50000">
                                          <p:val>
                                            <p:clrVal>
                                              <a:schemeClr val="hlink"/>
                                            </p:clrVal>
                                          </p:val>
                                        </p:tav>
                                      </p:tavLst>
                                    </p:anim>
                                    <p:set>
                                      <p:cBhvr>
                                        <p:cTn id="13" dur="80"/>
                                        <p:tgtEl>
                                          <p:spTgt spid="292"/>
                                        </p:tgtEl>
                                        <p:attrNameLst>
                                          <p:attrName>fill.type</p:attrName>
                                        </p:attrNameLst>
                                      </p:cBhvr>
                                      <p:to>
                                        <p:strVal val="solid"/>
                                      </p:to>
                                    </p:set>
                                  </p:childTnLst>
                                </p:cTn>
                              </p:par>
                              <p:par>
                                <p:cTn id="14" presetID="22" presetClass="entr" presetSubtype="8" fill="hold" nodeType="withEffect">
                                  <p:stCondLst>
                                    <p:cond delay="0"/>
                                  </p:stCondLst>
                                  <p:childTnLst>
                                    <p:set>
                                      <p:cBhvr>
                                        <p:cTn id="15" dur="1" fill="hold">
                                          <p:stCondLst>
                                            <p:cond delay="0"/>
                                          </p:stCondLst>
                                        </p:cTn>
                                        <p:tgtEl>
                                          <p:spTgt spid="293"/>
                                        </p:tgtEl>
                                        <p:attrNameLst>
                                          <p:attrName>style.visibility</p:attrName>
                                        </p:attrNameLst>
                                      </p:cBhvr>
                                      <p:to>
                                        <p:strVal val="visible"/>
                                      </p:to>
                                    </p:set>
                                    <p:animEffect transition="in" filter="wipe(left)">
                                      <p:cBhvr>
                                        <p:cTn id="16" dur="500"/>
                                        <p:tgtEl>
                                          <p:spTgt spid="293"/>
                                        </p:tgtEl>
                                      </p:cBhvr>
                                    </p:animEffect>
                                  </p:childTnLst>
                                </p:cTn>
                              </p:par>
                            </p:childTnLst>
                          </p:cTn>
                        </p:par>
                        <p:par>
                          <p:cTn id="17" fill="hold">
                            <p:stCondLst>
                              <p:cond delay="3559"/>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294"/>
                                        </p:tgtEl>
                                        <p:attrNameLst>
                                          <p:attrName>style.visibility</p:attrName>
                                        </p:attrNameLst>
                                      </p:cBhvr>
                                      <p:to>
                                        <p:strVal val="visible"/>
                                      </p:to>
                                    </p:set>
                                    <p:anim calcmode="discrete" valueType="clr">
                                      <p:cBhvr override="childStyle">
                                        <p:cTn id="20" dur="80"/>
                                        <p:tgtEl>
                                          <p:spTgt spid="294"/>
                                        </p:tgtEl>
                                        <p:attrNameLst>
                                          <p:attrName>style.color</p:attrName>
                                        </p:attrNameLst>
                                      </p:cBhvr>
                                      <p:tavLst>
                                        <p:tav tm="0">
                                          <p:val>
                                            <p:clrVal>
                                              <a:srgbClr val="ff6600"/>
                                            </p:clrVal>
                                          </p:val>
                                        </p:tav>
                                        <p:tav tm="50000">
                                          <p:val>
                                            <p:clrVal>
                                              <a:srgbClr val="ffff00"/>
                                            </p:clrVal>
                                          </p:val>
                                        </p:tav>
                                      </p:tavLst>
                                    </p:anim>
                                    <p:anim calcmode="discrete" valueType="clr">
                                      <p:cBhvr>
                                        <p:cTn id="21" dur="80"/>
                                        <p:tgtEl>
                                          <p:spTgt spid="294"/>
                                        </p:tgtEl>
                                        <p:attrNameLst>
                                          <p:attrName>fillcolor</p:attrName>
                                        </p:attrNameLst>
                                      </p:cBhvr>
                                      <p:tavLst>
                                        <p:tav tm="0">
                                          <p:val>
                                            <p:clrVal>
                                              <a:schemeClr val="accent2"/>
                                            </p:clrVal>
                                          </p:val>
                                        </p:tav>
                                        <p:tav tm="50000">
                                          <p:val>
                                            <p:clrVal>
                                              <a:schemeClr val="hlink"/>
                                            </p:clrVal>
                                          </p:val>
                                        </p:tav>
                                      </p:tavLst>
                                    </p:anim>
                                    <p:set>
                                      <p:cBhvr>
                                        <p:cTn id="22" dur="80"/>
                                        <p:tgtEl>
                                          <p:spTgt spid="294"/>
                                        </p:tgtEl>
                                        <p:attrNameLst>
                                          <p:attrName>fill.type</p:attrName>
                                        </p:attrNameLst>
                                      </p:cBhvr>
                                      <p:to>
                                        <p:strVal val="solid"/>
                                      </p:to>
                                    </p:set>
                                  </p:childTnLst>
                                </p:cTn>
                              </p:par>
                            </p:childTnLst>
                          </p:cTn>
                        </p:par>
                        <p:par>
                          <p:cTn id="23" fill="hold">
                            <p:stCondLst>
                              <p:cond delay="7359"/>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295"/>
                                        </p:tgtEl>
                                        <p:attrNameLst>
                                          <p:attrName>style.visibility</p:attrName>
                                        </p:attrNameLst>
                                      </p:cBhvr>
                                      <p:to>
                                        <p:strVal val="visible"/>
                                      </p:to>
                                    </p:set>
                                    <p:anim calcmode="discrete" valueType="clr">
                                      <p:cBhvr override="childStyle">
                                        <p:cTn id="26" dur="80"/>
                                        <p:tgtEl>
                                          <p:spTgt spid="295"/>
                                        </p:tgtEl>
                                        <p:attrNameLst>
                                          <p:attrName>style.color</p:attrName>
                                        </p:attrNameLst>
                                      </p:cBhvr>
                                      <p:tavLst>
                                        <p:tav tm="0">
                                          <p:val>
                                            <p:clrVal>
                                              <a:srgbClr val="ff6600"/>
                                            </p:clrVal>
                                          </p:val>
                                        </p:tav>
                                        <p:tav tm="50000">
                                          <p:val>
                                            <p:clrVal>
                                              <a:srgbClr val="ffff00"/>
                                            </p:clrVal>
                                          </p:val>
                                        </p:tav>
                                      </p:tavLst>
                                    </p:anim>
                                    <p:anim calcmode="discrete" valueType="clr">
                                      <p:cBhvr>
                                        <p:cTn id="27" dur="80"/>
                                        <p:tgtEl>
                                          <p:spTgt spid="295"/>
                                        </p:tgtEl>
                                        <p:attrNameLst>
                                          <p:attrName>fillcolor</p:attrName>
                                        </p:attrNameLst>
                                      </p:cBhvr>
                                      <p:tavLst>
                                        <p:tav tm="0">
                                          <p:val>
                                            <p:clrVal>
                                              <a:schemeClr val="accent2"/>
                                            </p:clrVal>
                                          </p:val>
                                        </p:tav>
                                        <p:tav tm="50000">
                                          <p:val>
                                            <p:clrVal>
                                              <a:schemeClr val="hlink"/>
                                            </p:clrVal>
                                          </p:val>
                                        </p:tav>
                                      </p:tavLst>
                                    </p:anim>
                                    <p:set>
                                      <p:cBhvr>
                                        <p:cTn id="28" dur="80"/>
                                        <p:tgtEl>
                                          <p:spTgt spid="295"/>
                                        </p:tgtEl>
                                        <p:attrNameLst>
                                          <p:attrName>fill.type</p:attrName>
                                        </p:attrNameLst>
                                      </p:cBhvr>
                                      <p:to>
                                        <p:strVal val="solid"/>
                                      </p:to>
                                    </p:set>
                                  </p:childTnLst>
                                </p:cTn>
                              </p:par>
                              <p:par>
                                <p:cTn id="29" presetID="22" presetClass="entr" presetSubtype="8" fill="hold" nodeType="withEffect">
                                  <p:stCondLst>
                                    <p:cond delay="0"/>
                                  </p:stCondLst>
                                  <p:childTnLst>
                                    <p:set>
                                      <p:cBhvr>
                                        <p:cTn id="30" dur="1" fill="hold">
                                          <p:stCondLst>
                                            <p:cond delay="0"/>
                                          </p:stCondLst>
                                        </p:cTn>
                                        <p:tgtEl>
                                          <p:spTgt spid="296"/>
                                        </p:tgtEl>
                                        <p:attrNameLst>
                                          <p:attrName>style.visibility</p:attrName>
                                        </p:attrNameLst>
                                      </p:cBhvr>
                                      <p:to>
                                        <p:strVal val="visible"/>
                                      </p:to>
                                    </p:set>
                                    <p:animEffect transition="in" filter="wipe(left)">
                                      <p:cBhvr>
                                        <p:cTn id="31" dur="500"/>
                                        <p:tgtEl>
                                          <p:spTgt spid="296"/>
                                        </p:tgtEl>
                                      </p:cBhvr>
                                    </p:animEffect>
                                  </p:childTnLst>
                                </p:cTn>
                              </p:par>
                              <p:par>
                                <p:cTn id="32" presetID="22" presetClass="entr" presetSubtype="8" fill="hold" nodeType="withEffect">
                                  <p:stCondLst>
                                    <p:cond delay="0"/>
                                  </p:stCondLst>
                                  <p:childTnLst>
                                    <p:set>
                                      <p:cBhvr>
                                        <p:cTn id="33" dur="1" fill="hold">
                                          <p:stCondLst>
                                            <p:cond delay="0"/>
                                          </p:stCondLst>
                                        </p:cTn>
                                        <p:tgtEl>
                                          <p:spTgt spid="297"/>
                                        </p:tgtEl>
                                        <p:attrNameLst>
                                          <p:attrName>style.visibility</p:attrName>
                                        </p:attrNameLst>
                                      </p:cBhvr>
                                      <p:to>
                                        <p:strVal val="visible"/>
                                      </p:to>
                                    </p:set>
                                    <p:animEffect transition="in" filter="wipe(left)">
                                      <p:cBhvr>
                                        <p:cTn id="34" dur="500"/>
                                        <p:tgtEl>
                                          <p:spTgt spid="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bldLvl="0" animBg="1"/>
      <p:bldP spid="292" grpId="0" animBg="1"/>
      <p:bldP spid="294" grpId="0" animBg="1"/>
      <p:bldP spid="29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122" name="Group 4"/>
          <p:cNvGrpSpPr/>
          <p:nvPr/>
        </p:nvGrpSpPr>
        <p:grpSpPr>
          <a:xfrm>
            <a:off x="0" y="0"/>
            <a:ext cx="9220200" cy="6934200"/>
            <a:chOff x="0" y="0"/>
            <a:chExt cx="5760" cy="4320"/>
          </a:xfrm>
        </p:grpSpPr>
        <p:pic>
          <p:nvPicPr>
            <p:cNvPr id="5125"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5126" name="Group 6"/>
            <p:cNvGrpSpPr/>
            <p:nvPr/>
          </p:nvGrpSpPr>
          <p:grpSpPr>
            <a:xfrm>
              <a:off x="94" y="3272"/>
              <a:ext cx="859" cy="952"/>
              <a:chOff x="2794" y="2160"/>
              <a:chExt cx="1154" cy="1279"/>
            </a:xfrm>
          </p:grpSpPr>
          <p:sp>
            <p:nvSpPr>
              <p:cNvPr id="5268"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5269"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5270"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5271"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5272"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5273"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5274"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5275"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5276"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5277"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5278"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5279"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5280"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5281"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5282"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5283"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5284"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5285"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5286"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5287"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5288"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5289"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5290"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5291"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5292"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5293"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5294"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5295"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5296"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5297"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5298"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5299"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5300"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5301"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5302"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5303"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5304"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5305"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5306"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5307"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5308"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5309"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5310"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5311"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5312"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5313"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5314"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5315"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5316"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5317"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5318"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5319"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5320"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5321"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5322"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5323"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5324"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5325"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5326"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5327"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5328"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5329"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5330"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5331"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5332"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5333"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5334"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5335"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5336"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5337"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5338"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5339"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5340"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5341"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5342"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5343"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5344"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5345"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5346"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5347"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5348"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5349"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350"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5351"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5352"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353"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5354"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5355"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5356"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5357"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5358"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5359"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5360"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5361"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5362"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363"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364"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5365"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5366"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5367"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5368"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369"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370"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5371"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5372"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5373"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5374"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5375"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5376"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5377"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5378"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5379"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380"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5381"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5382"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5383"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5384"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5385"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5386"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5387"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5388"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5389"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5390"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5391"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5392"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5393"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5394"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395"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396"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5397"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5398"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5399"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5400"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5401"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5402"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5403"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5404"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5405"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5406"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407"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5127" name="Group 147"/>
            <p:cNvGrpSpPr/>
            <p:nvPr/>
          </p:nvGrpSpPr>
          <p:grpSpPr>
            <a:xfrm flipH="1">
              <a:off x="4810" y="3312"/>
              <a:ext cx="854" cy="912"/>
              <a:chOff x="2794" y="2160"/>
              <a:chExt cx="1154" cy="1279"/>
            </a:xfrm>
          </p:grpSpPr>
          <p:sp>
            <p:nvSpPr>
              <p:cNvPr id="5128"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5129"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5130"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5131"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5132"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5133"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5134"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5135"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5136"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5137"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5138"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5139"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5140"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5141"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5142"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5143"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5144"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5145"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5146"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5147"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5148"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5149"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5150"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5151"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5152"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5153"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5154"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5155"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5156"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5157"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5158"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5159"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5160"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5161"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5162"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5163"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5164"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5165"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5166"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5167"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5168"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5169"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5170"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5171"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5172"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5173"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5174"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5175"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5176"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5177"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5178"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5179"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5180"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5181"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5182"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5183"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5184"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5185"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5186"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5187"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5188"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5189"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5190"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5191"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5192"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5193"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5194"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5195"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5196"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5197"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5198"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5199"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5200"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5201"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5202"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5203"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5204"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5205"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5206"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5207"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5208"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5209"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210"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5211"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5212"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213"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5214"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5215"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5216"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5217"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5218"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5219"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5220"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5221"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5222"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223"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224"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5225"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5226"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5227"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5228"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229"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230"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5231"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5232"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5233"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5234"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5235"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5236"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5237"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5238"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5239"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240"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5241"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5242"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5243"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5244"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5245"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5246"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5247"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5248"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5249"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5250"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5251"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5252"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5253"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5254"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255"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5256"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5257"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5258"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5259"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5260"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5261"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5262"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5263"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5264"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5265"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5266"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5267"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88" name="Rectangle 304" descr="Parchment"/>
          <p:cNvSpPr>
            <a:spLocks noChangeArrowheads="1"/>
          </p:cNvSpPr>
          <p:nvPr/>
        </p:nvSpPr>
        <p:spPr bwMode="auto">
          <a:xfrm>
            <a:off x="1138238" y="2286000"/>
            <a:ext cx="6935788" cy="2362200"/>
          </a:xfrm>
          <a:prstGeom prst="rect">
            <a:avLst/>
          </a:prstGeom>
          <a:blipFill dpi="0" rotWithShape="0">
            <a:blip r:embed="rId2"/>
            <a:srcRect/>
            <a:tile tx="0" ty="0" sx="100000" sy="100000" flip="none" algn="tl"/>
          </a:blipFill>
          <a:ln w="38100" cmpd="dbl">
            <a:solidFill>
              <a:srgbClr val="FF0000"/>
            </a:solidFill>
            <a:miter lim="800000"/>
          </a:ln>
        </p:spPr>
        <p:txBody>
          <a:bodyPr/>
          <a:lstStyle/>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Hoạt</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động</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căp</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đôi</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Thời</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gian</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3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phút</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r>
              <a:rPr kumimoji="0" lang="vi-VN"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endPar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Sản</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phẩm</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hoạt</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động</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ghi</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vào</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phiếu</a:t>
            </a:r>
            <a:r>
              <a:rPr kumimoji="0" lang="en-US" sz="2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học</a:t>
            </a:r>
            <a:r>
              <a:rPr kumimoji="0" lang="en-US" sz="2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tập</a:t>
            </a:r>
            <a:r>
              <a:rPr kumimoji="0" lang="en-US" sz="2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số</a:t>
            </a:r>
            <a:r>
              <a:rPr kumimoji="0" lang="en-US" sz="2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 1</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Nội</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dung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thảo</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000" b="1"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luận</a:t>
            </a:r>
            <a:r>
              <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kumimoji="0" lang="en-US" sz="20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Hội</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thổi</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cơm</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thi</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ở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Đồng</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Vân</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được</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tổ</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chức</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với</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mục</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đích</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gì</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và</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có</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nguồn</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gốc</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từ</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đâu</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endPar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endParaRPr>
          </a:p>
        </p:txBody>
      </p:sp>
      <p:sp>
        <p:nvSpPr>
          <p:cNvPr id="289" name="Text Box 305"/>
          <p:cNvSpPr txBox="1"/>
          <p:nvPr/>
        </p:nvSpPr>
        <p:spPr>
          <a:xfrm>
            <a:off x="2438400" y="1219200"/>
            <a:ext cx="4495800" cy="528638"/>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800" b="1" dirty="0">
                <a:solidFill>
                  <a:srgbClr val="FFFF00"/>
                </a:solidFill>
                <a:latin typeface="Arial" panose="020B0604020202020204" pitchFamily="34" charset="0"/>
                <a:cs typeface="Arial" panose="020B0604020202020204" pitchFamily="34" charset="0"/>
              </a:rPr>
              <a:t>THẢO LUẬN CẶP ĐÔI:</a:t>
            </a:r>
            <a:endParaRPr sz="2800" b="1" dirty="0">
              <a:solidFill>
                <a:srgbClr val="FFFF00"/>
              </a:solidFill>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diamond(in)">
                                      <p:cBhvr>
                                        <p:cTn id="7" dur="2000"/>
                                        <p:tgtEl>
                                          <p:spTgt spid="288"/>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289"/>
                                        </p:tgtEl>
                                        <p:attrNameLst>
                                          <p:attrName>style.visibility</p:attrName>
                                        </p:attrNameLst>
                                      </p:cBhvr>
                                      <p:to>
                                        <p:strVal val="visible"/>
                                      </p:to>
                                    </p:set>
                                    <p:anim calcmode="discrete" valueType="clr">
                                      <p:cBhvr override="childStyle">
                                        <p:cTn id="10" dur="80"/>
                                        <p:tgtEl>
                                          <p:spTgt spid="289"/>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289"/>
                                        </p:tgtEl>
                                        <p:attrNameLst>
                                          <p:attrName>fillcolor</p:attrName>
                                        </p:attrNameLst>
                                      </p:cBhvr>
                                      <p:tavLst>
                                        <p:tav tm="0">
                                          <p:val>
                                            <p:clrVal>
                                              <a:schemeClr val="accent2"/>
                                            </p:clrVal>
                                          </p:val>
                                        </p:tav>
                                        <p:tav tm="50000">
                                          <p:val>
                                            <p:clrVal>
                                              <a:schemeClr val="hlink"/>
                                            </p:clrVal>
                                          </p:val>
                                        </p:tav>
                                      </p:tavLst>
                                    </p:anim>
                                    <p:set>
                                      <p:cBhvr>
                                        <p:cTn id="12" dur="80"/>
                                        <p:tgtEl>
                                          <p:spTgt spid="28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 grpId="0" animBg="1"/>
      <p:bldP spid="28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6" name="Group 4"/>
          <p:cNvGrpSpPr/>
          <p:nvPr/>
        </p:nvGrpSpPr>
        <p:grpSpPr>
          <a:xfrm>
            <a:off x="-73025" y="0"/>
            <a:ext cx="9220200" cy="6934200"/>
            <a:chOff x="0" y="0"/>
            <a:chExt cx="5760" cy="4320"/>
          </a:xfrm>
        </p:grpSpPr>
        <p:pic>
          <p:nvPicPr>
            <p:cNvPr id="6179"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6180" name="Group 6"/>
            <p:cNvGrpSpPr/>
            <p:nvPr/>
          </p:nvGrpSpPr>
          <p:grpSpPr>
            <a:xfrm>
              <a:off x="94" y="3272"/>
              <a:ext cx="859" cy="952"/>
              <a:chOff x="2794" y="2160"/>
              <a:chExt cx="1154" cy="1279"/>
            </a:xfrm>
          </p:grpSpPr>
          <p:sp>
            <p:nvSpPr>
              <p:cNvPr id="6322"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6323"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6324"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6325"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6326"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6327"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6328"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6329"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6330"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6331"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6332"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6333"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6334"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6335"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6336"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6337"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6338"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6339"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6340"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6341"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6342"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6343"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6344"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6345"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6346"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6347"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6348"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6349"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6350"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6351"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6352"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6353"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6354"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6355"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6356"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6357"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6358"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6359"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6360"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6361"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6362"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6363"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6364"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6365"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6366"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6367"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6368"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6369"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6370"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6371"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6372"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6373"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6374"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6375"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6376"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6377"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6378"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6379"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6380"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6381"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6382"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6383"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6384"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6385"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6386"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6387"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6388"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6389"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6390"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6391"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6392"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6393"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6394"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6395"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6396"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6397"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6398"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6399"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6400"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6401"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6402"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6403"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404"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6405"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6406"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407"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6408"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6409"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6410"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6411"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6412"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6413"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6414"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6415"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6416"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417"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418"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6419"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6420"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6421"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6422"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423"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424"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6425"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6426"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6427"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6428"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6429"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6430"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6431"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6432"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6433"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434"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6435"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6436"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6437"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6438"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6439"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6440"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6441"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6442"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6443"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6444"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6445"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6446"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6447"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6448"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449"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450"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6451"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6452"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6453"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6454"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6455"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6456"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6457"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6458"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6459"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6460"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461"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6181" name="Group 147"/>
            <p:cNvGrpSpPr/>
            <p:nvPr/>
          </p:nvGrpSpPr>
          <p:grpSpPr>
            <a:xfrm flipH="1">
              <a:off x="4810" y="3312"/>
              <a:ext cx="854" cy="912"/>
              <a:chOff x="2794" y="2160"/>
              <a:chExt cx="1154" cy="1279"/>
            </a:xfrm>
          </p:grpSpPr>
          <p:sp>
            <p:nvSpPr>
              <p:cNvPr id="6182"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6183"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6184"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6185"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6186"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6187"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6188"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6189"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6190"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6191"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6192"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6193"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6194"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6195"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6196"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6197"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6198"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6199"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6200"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6201"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6202"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6203"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6204"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6205"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6206"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6207"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6208"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6209"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6210"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6211"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6212"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6213"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6214"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6215"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6216"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6217"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6218"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6219"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6220"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6221"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6222"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6223"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6224"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6225"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6226"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6227"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6228"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6229"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6230"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6231"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6232"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6233"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6234"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6235"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6236"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6237"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6238"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6239"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6240"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6241"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6242"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6243"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6244"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6245"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6246"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6247"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6248"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6249"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6250"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6251"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6252"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6253"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6254"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6255"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6256"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6257"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6258"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6259"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6260"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6261"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6262"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6263"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264"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6265"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6266"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267"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6268"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6269"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6270"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6271"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6272"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6273"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6274"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6275"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6276"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277"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278"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6279"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6280"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6281"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6282"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283"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284"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6285"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6286"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6287"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6288"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6289"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6290"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6291"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6292"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6293"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294"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6295"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6296"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6297"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6298"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6299"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6300"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6301"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6302"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6303"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6304"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6305"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6306"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6307"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6308"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309"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6310"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6311"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6312"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6313"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6314"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6315"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6316"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6317"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6318"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6319"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6320"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6321"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91" name="Text Box 305"/>
          <p:cNvSpPr txBox="1"/>
          <p:nvPr/>
        </p:nvSpPr>
        <p:spPr>
          <a:xfrm>
            <a:off x="2439988" y="304800"/>
            <a:ext cx="4495800" cy="528638"/>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800" b="1" dirty="0">
                <a:solidFill>
                  <a:srgbClr val="FFFF00"/>
                </a:solidFill>
                <a:latin typeface="Arial" panose="020B0604020202020204" pitchFamily="34" charset="0"/>
                <a:cs typeface="Arial" panose="020B0604020202020204" pitchFamily="34" charset="0"/>
              </a:rPr>
              <a:t>THẢO LUẬN NHÓM LỚN:</a:t>
            </a:r>
            <a:endParaRPr sz="2800" b="1" dirty="0">
              <a:solidFill>
                <a:srgbClr val="FFFF00"/>
              </a:solidFill>
              <a:latin typeface="Arial" panose="020B0604020202020204" pitchFamily="34" charset="0"/>
              <a:ea typeface="Arial" panose="020B0604020202020204" pitchFamily="34" charset="0"/>
            </a:endParaRPr>
          </a:p>
        </p:txBody>
      </p:sp>
      <p:sp>
        <p:nvSpPr>
          <p:cNvPr id="578" name="Rectangle 304" descr="Parchment"/>
          <p:cNvSpPr/>
          <p:nvPr/>
        </p:nvSpPr>
        <p:spPr>
          <a:xfrm>
            <a:off x="381000" y="990600"/>
            <a:ext cx="8393113" cy="5108575"/>
          </a:xfrm>
          <a:prstGeom prst="rect">
            <a:avLst/>
          </a:prstGeom>
          <a:blipFill rotWithShape="0">
            <a:blip r:embed="rId2"/>
          </a:blipFill>
          <a:ln w="38100" cap="flat" cmpd="dbl">
            <a:solidFill>
              <a:srgbClr val="FF0000"/>
            </a:solidFill>
            <a:prstDash val="solid"/>
            <a:miter/>
            <a:headEnd type="none" w="med" len="med"/>
            <a:tailEnd type="none" w="med" len="med"/>
          </a:ln>
        </p:spPr>
        <p:txBody>
          <a:bodyPr/>
          <a:p>
            <a:pPr marL="342900" indent="-342900" eaLnBrk="0" hangingPunct="0">
              <a:lnSpc>
                <a:spcPct val="90000"/>
              </a:lnSpc>
              <a:spcBef>
                <a:spcPct val="20000"/>
              </a:spcBef>
            </a:pPr>
            <a:r>
              <a:rPr sz="2000" b="1" dirty="0">
                <a:latin typeface="Times New Roman" panose="02020603050405020304" pitchFamily="18" charset="0"/>
                <a:cs typeface="Times New Roman" panose="02020603050405020304" pitchFamily="18" charset="0"/>
              </a:rPr>
              <a:t>- Hoạt động nhóm lớn.</a:t>
            </a:r>
            <a:endParaRPr sz="20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pPr>
            <a:r>
              <a:rPr sz="2000" b="1" dirty="0">
                <a:latin typeface="Times New Roman" panose="02020603050405020304" pitchFamily="18" charset="0"/>
                <a:cs typeface="Times New Roman" panose="02020603050405020304" pitchFamily="18" charset="0"/>
              </a:rPr>
              <a:t>- Thời gian: 7 phút.</a:t>
            </a:r>
            <a:r>
              <a:rPr lang="vi-VN" altLang="x-none" sz="2000" b="1" dirty="0">
                <a:latin typeface="Times New Roman" panose="02020603050405020304" pitchFamily="18" charset="0"/>
                <a:cs typeface="Times New Roman" panose="02020603050405020304" pitchFamily="18" charset="0"/>
              </a:rPr>
              <a:t> </a:t>
            </a:r>
            <a:endParaRPr sz="20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pPr>
            <a:r>
              <a:rPr sz="2000" b="1" dirty="0">
                <a:latin typeface="Times New Roman" panose="02020603050405020304" pitchFamily="18" charset="0"/>
                <a:cs typeface="Times New Roman" panose="02020603050405020304" pitchFamily="18" charset="0"/>
              </a:rPr>
              <a:t>- Sản phẩm hoạt động: ghi v</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o </a:t>
            </a:r>
            <a:r>
              <a:rPr sz="2000" b="1" dirty="0">
                <a:solidFill>
                  <a:srgbClr val="FF0000"/>
                </a:solidFill>
                <a:latin typeface="Times New Roman" panose="02020603050405020304" pitchFamily="18" charset="0"/>
                <a:cs typeface="Times New Roman" panose="02020603050405020304" pitchFamily="18" charset="0"/>
              </a:rPr>
              <a:t>phiếu học tập số 2</a:t>
            </a:r>
            <a:r>
              <a:rPr sz="2000" b="1" dirty="0">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pPr>
            <a:r>
              <a:rPr sz="2000" b="1" dirty="0">
                <a:latin typeface="Times New Roman" panose="02020603050405020304" pitchFamily="18" charset="0"/>
                <a:cs typeface="Times New Roman" panose="02020603050405020304" pitchFamily="18" charset="0"/>
              </a:rPr>
              <a:t>- Nội dung thảo luận:</a:t>
            </a:r>
            <a:endParaRPr sz="2000" b="1" dirty="0">
              <a:latin typeface="Times New Roman" panose="02020603050405020304" pitchFamily="18" charset="0"/>
              <a:cs typeface="Times New Roman" panose="02020603050405020304" pitchFamily="18" charset="0"/>
            </a:endParaRPr>
          </a:p>
          <a:p>
            <a:pPr marL="342900" indent="-342900" eaLnBrk="0" hangingPunct="0"/>
            <a:r>
              <a:rPr sz="2000" dirty="0">
                <a:latin typeface="Times New Roman" panose="02020603050405020304" pitchFamily="18" charset="0"/>
              </a:rPr>
              <a:t>   </a:t>
            </a:r>
            <a:r>
              <a:rPr lang="vi-VN" altLang="x-none" sz="2000" b="1" dirty="0">
                <a:solidFill>
                  <a:srgbClr val="0000FF"/>
                </a:solidFill>
                <a:latin typeface="Times New Roman" panose="02020603050405020304" pitchFamily="18" charset="0"/>
                <a:cs typeface="Times New Roman" panose="02020603050405020304" pitchFamily="18" charset="0"/>
              </a:rPr>
              <a:t>1. </a:t>
            </a:r>
            <a:r>
              <a:rPr sz="2000" b="1" dirty="0">
                <a:solidFill>
                  <a:srgbClr val="0000FF"/>
                </a:solidFill>
                <a:latin typeface="Times New Roman" panose="02020603050405020304" pitchFamily="18" charset="0"/>
                <a:cs typeface="Times New Roman" panose="02020603050405020304" pitchFamily="18" charset="0"/>
              </a:rPr>
              <a:t>Tìm các chi tiết phù hợp với mỗi công đoạn v</a:t>
            </a:r>
            <a:r>
              <a:rPr sz="2000" b="1" dirty="0">
                <a:solidFill>
                  <a:srgbClr val="0000FF"/>
                </a:solidFill>
                <a:latin typeface="Times New Roman" panose="02020603050405020304" pitchFamily="18" charset="0"/>
                <a:ea typeface="Times New Roman" panose="02020603050405020304" pitchFamily="18" charset="0"/>
              </a:rPr>
              <a:t>à</a:t>
            </a:r>
            <a:r>
              <a:rPr sz="2000" b="1" dirty="0">
                <a:solidFill>
                  <a:srgbClr val="0000FF"/>
                </a:solidFill>
                <a:latin typeface="Times New Roman" panose="02020603050405020304" pitchFamily="18" charset="0"/>
                <a:cs typeface="Times New Roman" panose="02020603050405020304" pitchFamily="18" charset="0"/>
              </a:rPr>
              <a:t> điền v</a:t>
            </a:r>
            <a:r>
              <a:rPr sz="2000" b="1" dirty="0">
                <a:solidFill>
                  <a:srgbClr val="0000FF"/>
                </a:solidFill>
                <a:latin typeface="Times New Roman" panose="02020603050405020304" pitchFamily="18" charset="0"/>
                <a:ea typeface="Times New Roman" panose="02020603050405020304" pitchFamily="18" charset="0"/>
              </a:rPr>
              <a:t>à</a:t>
            </a:r>
            <a:r>
              <a:rPr sz="2000" b="1" dirty="0">
                <a:solidFill>
                  <a:srgbClr val="0000FF"/>
                </a:solidFill>
                <a:latin typeface="Times New Roman" panose="02020603050405020304" pitchFamily="18" charset="0"/>
                <a:cs typeface="Times New Roman" panose="02020603050405020304" pitchFamily="18" charset="0"/>
              </a:rPr>
              <a:t>o bảng sau:</a:t>
            </a:r>
            <a:r>
              <a:rPr sz="2000" b="1" dirty="0">
                <a:solidFill>
                  <a:srgbClr val="000000"/>
                </a:solidFill>
                <a:latin typeface="Times New Roman" panose="02020603050405020304" pitchFamily="18" charset="0"/>
                <a:cs typeface="Times New Roman" panose="02020603050405020304" pitchFamily="18" charset="0"/>
              </a:rPr>
              <a:t> </a:t>
            </a:r>
            <a:endParaRPr sz="2000" b="1"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b="1"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r>
              <a:rPr sz="2000" b="1" dirty="0">
                <a:solidFill>
                  <a:srgbClr val="0000FF"/>
                </a:solidFill>
                <a:latin typeface="Times New Roman" panose="02020603050405020304" pitchFamily="18" charset="0"/>
                <a:cs typeface="Times New Roman" panose="02020603050405020304" pitchFamily="18" charset="0"/>
              </a:rPr>
              <a:t>   2. Qua một số chi tiết nói về luật lệ của hội thổi cơm thi v</a:t>
            </a:r>
            <a:r>
              <a:rPr sz="2000" b="1" dirty="0">
                <a:solidFill>
                  <a:srgbClr val="0000FF"/>
                </a:solidFill>
                <a:latin typeface="Times New Roman" panose="02020603050405020304" pitchFamily="18" charset="0"/>
                <a:ea typeface="Times New Roman" panose="02020603050405020304" pitchFamily="18" charset="0"/>
              </a:rPr>
              <a:t>à</a:t>
            </a:r>
            <a:r>
              <a:rPr sz="2000" b="1" dirty="0">
                <a:solidFill>
                  <a:srgbClr val="0000FF"/>
                </a:solidFill>
                <a:latin typeface="Times New Roman" panose="02020603050405020304" pitchFamily="18" charset="0"/>
                <a:cs typeface="Times New Roman" panose="02020603050405020304" pitchFamily="18" charset="0"/>
              </a:rPr>
              <a:t> hình ảnh người dự thi, em có nhận xét gì về hội thi v</a:t>
            </a:r>
            <a:r>
              <a:rPr sz="2000" b="1" dirty="0">
                <a:solidFill>
                  <a:srgbClr val="0000FF"/>
                </a:solidFill>
                <a:latin typeface="Times New Roman" panose="02020603050405020304" pitchFamily="18" charset="0"/>
                <a:ea typeface="Times New Roman" panose="02020603050405020304" pitchFamily="18" charset="0"/>
              </a:rPr>
              <a:t>à</a:t>
            </a:r>
            <a:r>
              <a:rPr sz="2000" b="1" dirty="0">
                <a:solidFill>
                  <a:srgbClr val="0000FF"/>
                </a:solidFill>
                <a:latin typeface="Times New Roman" panose="02020603050405020304" pitchFamily="18" charset="0"/>
                <a:cs typeface="Times New Roman" panose="02020603050405020304" pitchFamily="18" charset="0"/>
              </a:rPr>
              <a:t> vẻ đẹp của con người Việt Nam.</a:t>
            </a:r>
            <a:endParaRPr sz="2000"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endParaRPr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endParaRPr dirty="0">
              <a:solidFill>
                <a:srgbClr val="0000FF"/>
              </a:solidFill>
              <a:latin typeface="Times New Roman" panose="02020603050405020304" pitchFamily="18" charset="0"/>
            </a:endParaRPr>
          </a:p>
        </p:txBody>
      </p:sp>
      <p:graphicFrame>
        <p:nvGraphicFramePr>
          <p:cNvPr id="6149" name="Table 6148"/>
          <p:cNvGraphicFramePr/>
          <p:nvPr/>
        </p:nvGraphicFramePr>
        <p:xfrm>
          <a:off x="685800" y="2955925"/>
          <a:ext cx="7772400" cy="2225675"/>
        </p:xfrm>
        <a:graphic>
          <a:graphicData uri="http://schemas.openxmlformats.org/drawingml/2006/table">
            <a:tbl>
              <a:tblPr/>
              <a:tblGrid>
                <a:gridCol w="762000"/>
                <a:gridCol w="3657600"/>
                <a:gridCol w="3352800"/>
              </a:tblGrid>
              <a:tr h="3714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STT</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Các công đoạn</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Quy định (luật lệ cuộc thi)</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3698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1</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Lấy lửa, chuyển lửa, nhóm lửa</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endParaRPr lang="en-US" dirty="0">
                        <a:solidFill>
                          <a:srgbClr val="000000"/>
                        </a:solidFill>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r>
              <a:tr h="3714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2</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Chế biến gạo</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endParaRPr lang="en-US" dirty="0">
                        <a:solidFill>
                          <a:srgbClr val="000000"/>
                        </a:solidFill>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r>
              <a:tr h="3714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3</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Đun nấu l</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m chín cơm</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endParaRPr lang="en-US" dirty="0">
                        <a:solidFill>
                          <a:srgbClr val="000000"/>
                        </a:solidFill>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r>
              <a:tr h="36988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4</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Thời gian</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endParaRPr lang="en-US" dirty="0">
                        <a:solidFill>
                          <a:srgbClr val="000000"/>
                        </a:solidFill>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r>
              <a:tr h="3714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5</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Chất lượng</a:t>
                      </a:r>
                      <a:endParaRPr lang="en-US" b="1" dirty="0">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endParaRPr lang="en-US" dirty="0">
                        <a:solidFill>
                          <a:srgbClr val="000000"/>
                        </a:solidFill>
                        <a:latin typeface="Times New Roman" panose="02020603050405020304" pitchFamily="18" charset="0"/>
                        <a:ea typeface="Times New Roman" panose="02020603050405020304" pitchFamily="18" charset="0"/>
                      </a:endParaRPr>
                    </a:p>
                  </a:txBody>
                  <a:tcPr marT="45733" marB="45733">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91"/>
                                        </p:tgtEl>
                                        <p:attrNameLst>
                                          <p:attrName>style.visibility</p:attrName>
                                        </p:attrNameLst>
                                      </p:cBhvr>
                                      <p:to>
                                        <p:strVal val="visible"/>
                                      </p:to>
                                    </p:set>
                                  </p:childTnLst>
                                </p:cTn>
                              </p:par>
                            </p:childTnLst>
                          </p:cTn>
                        </p:par>
                        <p:par>
                          <p:cTn id="7" fill="hold">
                            <p:stCondLst>
                              <p:cond delay="1425"/>
                            </p:stCondLst>
                            <p:childTnLst>
                              <p:par>
                                <p:cTn id="8" presetID="8" presetClass="entr" presetSubtype="16" fill="hold" grpId="0" nodeType="afterEffect">
                                  <p:stCondLst>
                                    <p:cond delay="0"/>
                                  </p:stCondLst>
                                  <p:childTnLst>
                                    <p:set>
                                      <p:cBhvr>
                                        <p:cTn id="9" dur="1" fill="hold">
                                          <p:stCondLst>
                                            <p:cond delay="0"/>
                                          </p:stCondLst>
                                        </p:cTn>
                                        <p:tgtEl>
                                          <p:spTgt spid="578"/>
                                        </p:tgtEl>
                                        <p:attrNameLst>
                                          <p:attrName>style.visibility</p:attrName>
                                        </p:attrNameLst>
                                      </p:cBhvr>
                                      <p:to>
                                        <p:strVal val="visible"/>
                                      </p:to>
                                    </p:set>
                                    <p:animEffect transition="in" filter="diamond(in)">
                                      <p:cBhvr>
                                        <p:cTn id="10" dur="2000"/>
                                        <p:tgtEl>
                                          <p:spTgt spid="578"/>
                                        </p:tgtEl>
                                      </p:cBhvr>
                                    </p:animEffect>
                                  </p:childTnLst>
                                </p:cTn>
                              </p:par>
                              <p:par>
                                <p:cTn id="11" presetID="1" presetClass="entr" presetSubtype="0" fill="hold" nodeType="withEffect">
                                  <p:stCondLst>
                                    <p:cond delay="0"/>
                                  </p:stCondLst>
                                  <p:childTnLst>
                                    <p:set>
                                      <p:cBhvr>
                                        <p:cTn id="12"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animBg="1"/>
      <p:bldP spid="5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Group 4"/>
          <p:cNvGrpSpPr/>
          <p:nvPr/>
        </p:nvGrpSpPr>
        <p:grpSpPr>
          <a:xfrm>
            <a:off x="-52387" y="-39687"/>
            <a:ext cx="9220200" cy="6934200"/>
            <a:chOff x="0" y="0"/>
            <a:chExt cx="5760" cy="4320"/>
          </a:xfrm>
        </p:grpSpPr>
        <p:pic>
          <p:nvPicPr>
            <p:cNvPr id="7203"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7204" name="Group 6"/>
            <p:cNvGrpSpPr/>
            <p:nvPr/>
          </p:nvGrpSpPr>
          <p:grpSpPr>
            <a:xfrm>
              <a:off x="94" y="3272"/>
              <a:ext cx="859" cy="952"/>
              <a:chOff x="2794" y="2160"/>
              <a:chExt cx="1154" cy="1279"/>
            </a:xfrm>
          </p:grpSpPr>
          <p:sp>
            <p:nvSpPr>
              <p:cNvPr id="7346"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7347"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7348"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7349"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7350"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7351"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7352"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7353"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7354"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7355"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7356"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7357"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7358"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7359"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7360"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7361"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7362"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7363"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7364"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7365"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7366"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7367"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7368"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7369"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7370"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7371"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7372"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7373"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7374"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7375"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7376"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7377"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7378"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7379"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7380"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7381"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7382"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7383"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7384"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7385"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7386"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7387"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7388"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7389"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7390"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7391"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7392"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7393"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7394"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7395"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7396"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7397"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7398"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7399"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7400"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7401"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7402"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7403"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7404"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7405"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7406"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7407"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7408"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7409"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7410"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7411"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7412"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7413"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7414"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7415"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7416"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7417"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7418"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7419"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7420"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7421"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7422"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7423"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7424"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7425"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7426"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7427"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428"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7429"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7430"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431"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7432"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7433"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7434"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7435"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7436"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7437"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7438"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7439"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7440"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441"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442"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7443"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7444"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7445"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7446"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447"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448"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7449"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7450"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7451"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7452"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7453"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7454"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7455"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7456"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7457"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458"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7459"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7460"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7461"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7462"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7463"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7464"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7465"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7466"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7467"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7468"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7469"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7470"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7471"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7472"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473"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474"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7475"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7476"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7477"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7478"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7479"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7480"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7481"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7482"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7483"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7484"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485"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7205" name="Group 147"/>
            <p:cNvGrpSpPr/>
            <p:nvPr/>
          </p:nvGrpSpPr>
          <p:grpSpPr>
            <a:xfrm flipH="1">
              <a:off x="4810" y="3312"/>
              <a:ext cx="854" cy="912"/>
              <a:chOff x="2794" y="2160"/>
              <a:chExt cx="1154" cy="1279"/>
            </a:xfrm>
          </p:grpSpPr>
          <p:sp>
            <p:nvSpPr>
              <p:cNvPr id="7206"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7207"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7208"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7209"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7210"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7211"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7212"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7213"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7214"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7215"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7216"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7217"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7218"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7219"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7220"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7221"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7222"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7223"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7224"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7225"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7226"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7227"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7228"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7229"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7230"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7231"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7232"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7233"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7234"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7235"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7236"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7237"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7238"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7239"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7240"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7241"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7242"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7243"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7244"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7245"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7246"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7247"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7248"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7249"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7250"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7251"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7252"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7253"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7254"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7255"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7256"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7257"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7258"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7259"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7260"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7261"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7262"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7263"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7264"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7265"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7266"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7267"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7268"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7269"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7270"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7271"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7272"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7273"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7274"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7275"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7276"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7277"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7278"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7279"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7280"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7281"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7282"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7283"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7284"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7285"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7286"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7287"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288"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7289"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7290"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291"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7292"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7293"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7294"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7295"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7296"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7297"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7298"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7299"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7300"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301"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302"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7303"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7304"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7305"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7306"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307"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308"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7309"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7310"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7311"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7312"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7313"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7314"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7315"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7316"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7317"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318"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7319"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7320"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7321"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7322"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7323"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7324"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7325"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7326"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7327"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7328"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7329"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7330"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7331"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7332"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333"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7334"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7335"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7336"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7337"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7338"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7339"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7340"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7341"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7342"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7343"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7344"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7345"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91" name="Text Box 305"/>
          <p:cNvSpPr txBox="1"/>
          <p:nvPr/>
        </p:nvSpPr>
        <p:spPr>
          <a:xfrm>
            <a:off x="2519363" y="0"/>
            <a:ext cx="4035425" cy="461963"/>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400" b="1" dirty="0">
                <a:solidFill>
                  <a:srgbClr val="FFFF00"/>
                </a:solidFill>
                <a:latin typeface="Arial" panose="020B0604020202020204" pitchFamily="34" charset="0"/>
                <a:cs typeface="Arial" panose="020B0604020202020204" pitchFamily="34" charset="0"/>
              </a:rPr>
              <a:t>THẢO LUẬN NHÓM LỚN:</a:t>
            </a:r>
            <a:endParaRPr sz="2400" b="1" dirty="0">
              <a:solidFill>
                <a:srgbClr val="FFFF00"/>
              </a:solidFill>
              <a:latin typeface="Arial" panose="020B0604020202020204" pitchFamily="34" charset="0"/>
              <a:ea typeface="Arial" panose="020B0604020202020204" pitchFamily="34" charset="0"/>
            </a:endParaRPr>
          </a:p>
        </p:txBody>
      </p:sp>
      <p:sp>
        <p:nvSpPr>
          <p:cNvPr id="578" name="Rectangle 304" descr="Parchment"/>
          <p:cNvSpPr>
            <a:spLocks noChangeArrowheads="1"/>
          </p:cNvSpPr>
          <p:nvPr/>
        </p:nvSpPr>
        <p:spPr bwMode="auto">
          <a:xfrm>
            <a:off x="-52387" y="457200"/>
            <a:ext cx="9196388" cy="6437313"/>
          </a:xfrm>
          <a:prstGeom prst="rect">
            <a:avLst/>
          </a:prstGeom>
          <a:blipFill dpi="0" rotWithShape="0">
            <a:blip r:embed="rId2"/>
            <a:srcRect/>
            <a:tile tx="0" ty="0" sx="100000" sy="100000" flip="none" algn="tl"/>
          </a:blipFill>
          <a:ln w="38100" cmpd="dbl">
            <a:solidFill>
              <a:srgbClr val="FF0000"/>
            </a:solidFill>
            <a:miter lim="800000"/>
          </a:ln>
        </p:spPr>
        <p:txBody>
          <a:bodyPr/>
          <a:p>
            <a:pPr marL="342900" indent="-342900" eaLnBrk="0" hangingPunct="0">
              <a:lnSpc>
                <a:spcPct val="90000"/>
              </a:lnSpc>
              <a:spcBef>
                <a:spcPct val="20000"/>
              </a:spcBef>
              <a:buNone/>
            </a:pPr>
            <a:r>
              <a:rPr b="1" dirty="0">
                <a:latin typeface="Times New Roman" panose="02020603050405020304" pitchFamily="18" charset="0"/>
                <a:cs typeface="Times New Roman" panose="02020603050405020304" pitchFamily="18" charset="0"/>
              </a:rPr>
              <a:t>- Hoạt động nhóm lớn.</a:t>
            </a:r>
            <a:endParaRPr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b="1" dirty="0">
                <a:latin typeface="Times New Roman" panose="02020603050405020304" pitchFamily="18" charset="0"/>
                <a:cs typeface="Times New Roman" panose="02020603050405020304" pitchFamily="18" charset="0"/>
              </a:rPr>
              <a:t>- Thời gian: 7 phút.</a:t>
            </a:r>
            <a:r>
              <a:rPr lang="vi-VN" altLang="x-none" b="1" dirty="0">
                <a:latin typeface="Times New Roman" panose="02020603050405020304" pitchFamily="18" charset="0"/>
                <a:cs typeface="Times New Roman" panose="02020603050405020304" pitchFamily="18" charset="0"/>
              </a:rPr>
              <a:t> </a:t>
            </a:r>
            <a:endParaRPr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b="1" dirty="0">
                <a:latin typeface="Times New Roman" panose="02020603050405020304" pitchFamily="18" charset="0"/>
                <a:cs typeface="Times New Roman" panose="02020603050405020304" pitchFamily="18" charset="0"/>
              </a:rPr>
              <a:t>- Sản phẩm hoạt động: ghi v</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o </a:t>
            </a:r>
            <a:r>
              <a:rPr b="1" dirty="0">
                <a:solidFill>
                  <a:srgbClr val="FF0000"/>
                </a:solidFill>
                <a:latin typeface="Times New Roman" panose="02020603050405020304" pitchFamily="18" charset="0"/>
                <a:cs typeface="Times New Roman" panose="02020603050405020304" pitchFamily="18" charset="0"/>
              </a:rPr>
              <a:t>phiếu học tập số 2</a:t>
            </a:r>
            <a:r>
              <a:rPr b="1" dirty="0">
                <a:latin typeface="Times New Roman" panose="02020603050405020304" pitchFamily="18" charset="0"/>
                <a:cs typeface="Times New Roman" panose="02020603050405020304" pitchFamily="18" charset="0"/>
              </a:rPr>
              <a:t>.</a:t>
            </a:r>
            <a:endParaRPr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b="1" dirty="0">
                <a:latin typeface="Times New Roman" panose="02020603050405020304" pitchFamily="18" charset="0"/>
                <a:cs typeface="Times New Roman" panose="02020603050405020304" pitchFamily="18" charset="0"/>
              </a:rPr>
              <a:t>- Trả lời:</a:t>
            </a:r>
            <a:endParaRPr b="1" dirty="0">
              <a:latin typeface="Times New Roman" panose="02020603050405020304" pitchFamily="18" charset="0"/>
              <a:cs typeface="Times New Roman" panose="02020603050405020304" pitchFamily="18" charset="0"/>
            </a:endParaRPr>
          </a:p>
          <a:p>
            <a:pPr marL="342900" indent="-342900" eaLnBrk="0" hangingPunct="0">
              <a:buNone/>
            </a:pPr>
            <a:r>
              <a:rPr sz="2000" dirty="0">
                <a:latin typeface="Times New Roman" panose="02020603050405020304" pitchFamily="18" charset="0"/>
              </a:rPr>
              <a:t>   </a:t>
            </a:r>
            <a:r>
              <a:rPr lang="vi-VN" altLang="x-none" b="1" dirty="0">
                <a:solidFill>
                  <a:srgbClr val="0000FF"/>
                </a:solidFill>
                <a:latin typeface="Times New Roman" panose="02020603050405020304" pitchFamily="18" charset="0"/>
                <a:cs typeface="Times New Roman" panose="02020603050405020304" pitchFamily="18" charset="0"/>
              </a:rPr>
              <a:t>1. </a:t>
            </a:r>
            <a:r>
              <a:rPr b="1" dirty="0">
                <a:solidFill>
                  <a:srgbClr val="0000FF"/>
                </a:solidFill>
                <a:latin typeface="Times New Roman" panose="02020603050405020304" pitchFamily="18" charset="0"/>
                <a:cs typeface="Times New Roman" panose="02020603050405020304" pitchFamily="18" charset="0"/>
              </a:rPr>
              <a:t>Tìm các chi tiết phù hợp với mỗi công đoạn v</a:t>
            </a:r>
            <a:r>
              <a:rPr b="1" dirty="0">
                <a:solidFill>
                  <a:srgbClr val="0000FF"/>
                </a:solidFill>
                <a:latin typeface="Times New Roman" panose="02020603050405020304" pitchFamily="18" charset="0"/>
                <a:ea typeface="Times New Roman" panose="02020603050405020304" pitchFamily="18" charset="0"/>
              </a:rPr>
              <a:t>à</a:t>
            </a:r>
            <a:r>
              <a:rPr b="1" dirty="0">
                <a:solidFill>
                  <a:srgbClr val="0000FF"/>
                </a:solidFill>
                <a:latin typeface="Times New Roman" panose="02020603050405020304" pitchFamily="18" charset="0"/>
                <a:cs typeface="Times New Roman" panose="02020603050405020304" pitchFamily="18" charset="0"/>
              </a:rPr>
              <a:t> điền v</a:t>
            </a:r>
            <a:r>
              <a:rPr b="1" dirty="0">
                <a:solidFill>
                  <a:srgbClr val="0000FF"/>
                </a:solidFill>
                <a:latin typeface="Times New Roman" panose="02020603050405020304" pitchFamily="18" charset="0"/>
                <a:ea typeface="Times New Roman" panose="02020603050405020304" pitchFamily="18" charset="0"/>
              </a:rPr>
              <a:t>à</a:t>
            </a:r>
            <a:r>
              <a:rPr b="1" dirty="0">
                <a:solidFill>
                  <a:srgbClr val="0000FF"/>
                </a:solidFill>
                <a:latin typeface="Times New Roman" panose="02020603050405020304" pitchFamily="18" charset="0"/>
                <a:cs typeface="Times New Roman" panose="02020603050405020304" pitchFamily="18" charset="0"/>
              </a:rPr>
              <a:t>o bảng sau:</a:t>
            </a:r>
            <a:r>
              <a:rPr b="1" dirty="0">
                <a:solidFill>
                  <a:srgbClr val="000000"/>
                </a:solidFill>
                <a:latin typeface="Times New Roman" panose="02020603050405020304" pitchFamily="18" charset="0"/>
                <a:cs typeface="Times New Roman" panose="02020603050405020304" pitchFamily="18" charset="0"/>
              </a:rPr>
              <a:t> </a:t>
            </a:r>
            <a:endParaRPr b="1"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b="1"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endParaRPr sz="20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buNone/>
            </a:pPr>
            <a:r>
              <a:rPr sz="2000" b="1" dirty="0">
                <a:solidFill>
                  <a:srgbClr val="0000FF"/>
                </a:solidFill>
                <a:latin typeface="Times New Roman" panose="02020603050405020304" pitchFamily="18" charset="0"/>
                <a:cs typeface="Times New Roman" panose="02020603050405020304" pitchFamily="18" charset="0"/>
              </a:rPr>
              <a:t>   </a:t>
            </a:r>
            <a:endParaRPr sz="2000"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buNone/>
            </a:pPr>
            <a:endParaRPr sz="2000"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buNone/>
            </a:pPr>
            <a:r>
              <a:rPr b="1" dirty="0">
                <a:solidFill>
                  <a:srgbClr val="0000FF"/>
                </a:solidFill>
                <a:latin typeface="Times New Roman" panose="02020603050405020304" pitchFamily="18" charset="0"/>
                <a:cs typeface="Times New Roman" panose="02020603050405020304" pitchFamily="18" charset="0"/>
              </a:rPr>
              <a:t>    2. Qua một số chi tiết nói về luật lệ của hội thổi cơm thi v</a:t>
            </a:r>
            <a:r>
              <a:rPr b="1" dirty="0">
                <a:solidFill>
                  <a:srgbClr val="0000FF"/>
                </a:solidFill>
                <a:latin typeface="Times New Roman" panose="02020603050405020304" pitchFamily="18" charset="0"/>
                <a:ea typeface="Times New Roman" panose="02020603050405020304" pitchFamily="18" charset="0"/>
              </a:rPr>
              <a:t>à</a:t>
            </a:r>
            <a:r>
              <a:rPr b="1" dirty="0">
                <a:solidFill>
                  <a:srgbClr val="0000FF"/>
                </a:solidFill>
                <a:latin typeface="Times New Roman" panose="02020603050405020304" pitchFamily="18" charset="0"/>
                <a:cs typeface="Times New Roman" panose="02020603050405020304" pitchFamily="18" charset="0"/>
              </a:rPr>
              <a:t> hình ảnh người dự thi, em có nhận xét gì về hội thi v</a:t>
            </a:r>
            <a:r>
              <a:rPr b="1" dirty="0">
                <a:solidFill>
                  <a:srgbClr val="0000FF"/>
                </a:solidFill>
                <a:latin typeface="Times New Roman" panose="02020603050405020304" pitchFamily="18" charset="0"/>
                <a:ea typeface="Times New Roman" panose="02020603050405020304" pitchFamily="18" charset="0"/>
              </a:rPr>
              <a:t>à</a:t>
            </a:r>
            <a:r>
              <a:rPr b="1" dirty="0">
                <a:solidFill>
                  <a:srgbClr val="0000FF"/>
                </a:solidFill>
                <a:latin typeface="Times New Roman" panose="02020603050405020304" pitchFamily="18" charset="0"/>
                <a:cs typeface="Times New Roman" panose="02020603050405020304" pitchFamily="18" charset="0"/>
              </a:rPr>
              <a:t> vẻ đẹp của con người Việt Nam.</a:t>
            </a:r>
            <a:endParaRPr b="1" dirty="0">
              <a:solidFill>
                <a:srgbClr val="0000FF"/>
              </a:solidFill>
              <a:latin typeface="Times New Roman" panose="02020603050405020304" pitchFamily="18" charset="0"/>
              <a:cs typeface="Times New Roman" panose="02020603050405020304" pitchFamily="18" charset="0"/>
            </a:endParaRPr>
          </a:p>
          <a:p>
            <a:pPr marL="342900" indent="-342900">
              <a:buNone/>
            </a:pPr>
            <a:r>
              <a:rPr dirty="0">
                <a:latin typeface="Times New Roman" panose="02020603050405020304" pitchFamily="18" charset="0"/>
              </a:rPr>
              <a:t>    -  Hội thi: có ý nghĩa văn hóa, giải trí, rèn luyện sức khỏe  cho con người.</a:t>
            </a:r>
            <a:endParaRPr dirty="0">
              <a:latin typeface="Times New Roman" panose="02020603050405020304" pitchFamily="18" charset="0"/>
            </a:endParaRPr>
          </a:p>
          <a:p>
            <a:pPr marL="342900" indent="-342900">
              <a:buNone/>
            </a:pPr>
            <a:r>
              <a:rPr dirty="0">
                <a:latin typeface="Times New Roman" panose="02020603050405020304" pitchFamily="18" charset="0"/>
              </a:rPr>
              <a:t>    - Vẻ đẹp của con gười VN: khỏe mạnh, khéo léo, sáng tạo; đoàn kết, phối hợp trong nhóm; ứng     biến nhanh, ý thức cộng đồng.</a:t>
            </a:r>
            <a:endParaRPr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buNone/>
            </a:pPr>
            <a:endParaRPr dirty="0">
              <a:solidFill>
                <a:srgbClr val="0000FF"/>
              </a:solidFill>
              <a:latin typeface="Times New Roman" panose="02020603050405020304" pitchFamily="18" charset="0"/>
            </a:endParaRPr>
          </a:p>
        </p:txBody>
      </p:sp>
      <p:graphicFrame>
        <p:nvGraphicFramePr>
          <p:cNvPr id="7173" name="Table 7172"/>
          <p:cNvGraphicFramePr/>
          <p:nvPr/>
        </p:nvGraphicFramePr>
        <p:xfrm>
          <a:off x="225425" y="2133600"/>
          <a:ext cx="8723313" cy="3038475"/>
        </p:xfrm>
        <a:graphic>
          <a:graphicData uri="http://schemas.openxmlformats.org/drawingml/2006/table">
            <a:tbl>
              <a:tblPr/>
              <a:tblGrid>
                <a:gridCol w="638175"/>
                <a:gridCol w="2457450"/>
                <a:gridCol w="5627688"/>
              </a:tblGrid>
              <a:tr h="3714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sz="1600" b="1" dirty="0">
                          <a:latin typeface="Times New Roman" panose="02020603050405020304" pitchFamily="18" charset="0"/>
                          <a:cs typeface="Times New Roman" panose="02020603050405020304" pitchFamily="18" charset="0"/>
                        </a:rPr>
                        <a:t>STT</a:t>
                      </a:r>
                      <a:endParaRPr lang="en-US" sz="1600" b="1"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Các công đoạn</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Quy định (luật lệ cuộc thi)</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9144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1</a:t>
                      </a:r>
                      <a:endParaRPr lang="en-US" b="1"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Lấy lửa, chuyển lửa, nhóm lửa</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solidFill>
                            <a:srgbClr val="000000"/>
                          </a:solidFill>
                          <a:latin typeface="Times New Roman" panose="02020603050405020304" pitchFamily="18" charset="0"/>
                          <a:cs typeface="Times New Roman" panose="02020603050405020304" pitchFamily="18" charset="0"/>
                        </a:rPr>
                        <a:t>- trên ngọn cây chuối.</a:t>
                      </a:r>
                      <a:endParaRPr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dirty="0">
                          <a:solidFill>
                            <a:srgbClr val="000000"/>
                          </a:solidFill>
                          <a:latin typeface="Times New Roman" panose="02020603050405020304" pitchFamily="18" charset="0"/>
                          <a:cs typeface="Times New Roman" panose="02020603050405020304" pitchFamily="18" charset="0"/>
                        </a:rPr>
                        <a:t>- châm que diêm v</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o hương cháy th</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nh ngọn lửa.</a:t>
                      </a:r>
                      <a:endParaRPr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dirty="0">
                          <a:solidFill>
                            <a:srgbClr val="000000"/>
                          </a:solidFill>
                          <a:latin typeface="Times New Roman" panose="02020603050405020304" pitchFamily="18" charset="0"/>
                          <a:cs typeface="Times New Roman" panose="02020603050405020304" pitchFamily="18" charset="0"/>
                        </a:rPr>
                        <a:t>- châm lửa v</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 đốt v</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o những ngọn đuốc.</a:t>
                      </a:r>
                      <a:endParaRPr lang="en-US" dirty="0">
                        <a:solidFill>
                          <a:srgbClr val="000000"/>
                        </a:solidFill>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r>
              <a:tr h="3698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2</a:t>
                      </a:r>
                      <a:endParaRPr lang="en-US" b="1"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Chế biến gạo</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solidFill>
                            <a:srgbClr val="000000"/>
                          </a:solidFill>
                          <a:latin typeface="Times New Roman" panose="02020603050405020304" pitchFamily="18" charset="0"/>
                          <a:cs typeface="Times New Roman" panose="02020603050405020304" pitchFamily="18" charset="0"/>
                        </a:rPr>
                        <a:t>xay, giã, giần, s</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ng từ lúa th</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nh gạo trắng.</a:t>
                      </a:r>
                      <a:endParaRPr lang="en-US" dirty="0">
                        <a:solidFill>
                          <a:srgbClr val="000000"/>
                        </a:solidFill>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r>
              <a:tr h="6413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3</a:t>
                      </a:r>
                      <a:endParaRPr lang="en-US" b="1"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Đun nấu l</a:t>
                      </a:r>
                      <a:r>
                        <a:rPr dirty="0">
                          <a:latin typeface="Times New Roman" panose="02020603050405020304" pitchFamily="18" charset="0"/>
                          <a:ea typeface="Times New Roman" panose="02020603050405020304" pitchFamily="18" charset="0"/>
                        </a:rPr>
                        <a:t>à</a:t>
                      </a:r>
                      <a:r>
                        <a:rPr dirty="0">
                          <a:latin typeface="Times New Roman" panose="02020603050405020304" pitchFamily="18" charset="0"/>
                          <a:cs typeface="Times New Roman" panose="02020603050405020304" pitchFamily="18" charset="0"/>
                        </a:rPr>
                        <a:t>m chín cơm</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solidFill>
                            <a:srgbClr val="000000"/>
                          </a:solidFill>
                          <a:latin typeface="Times New Roman" panose="02020603050405020304" pitchFamily="18" charset="0"/>
                          <a:cs typeface="Times New Roman" panose="02020603050405020304" pitchFamily="18" charset="0"/>
                        </a:rPr>
                        <a:t>nồi cơm được treo dưới những c</a:t>
                      </a:r>
                      <a:r>
                        <a:rPr dirty="0">
                          <a:solidFill>
                            <a:srgbClr val="000000"/>
                          </a:solidFill>
                          <a:latin typeface="Times New Roman" panose="02020603050405020304" pitchFamily="18" charset="0"/>
                          <a:ea typeface="Times New Roman" panose="02020603050405020304" pitchFamily="18" charset="0"/>
                        </a:rPr>
                        <a:t>à</a:t>
                      </a:r>
                      <a:r>
                        <a:rPr dirty="0">
                          <a:solidFill>
                            <a:srgbClr val="000000"/>
                          </a:solidFill>
                          <a:latin typeface="Times New Roman" panose="02020603050405020304" pitchFamily="18" charset="0"/>
                          <a:cs typeface="Times New Roman" panose="02020603050405020304" pitchFamily="18" charset="0"/>
                        </a:rPr>
                        <a:t>nh cong, tay cầm cần, tay cầm đuốc.</a:t>
                      </a:r>
                      <a:endParaRPr lang="en-US" dirty="0">
                        <a:solidFill>
                          <a:srgbClr val="000000"/>
                        </a:solidFill>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r>
              <a:tr h="36988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4</a:t>
                      </a:r>
                      <a:endParaRPr lang="en-US" b="1"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Thời gian</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solidFill>
                            <a:srgbClr val="000000"/>
                          </a:solidFill>
                          <a:latin typeface="Times New Roman" panose="02020603050405020304" pitchFamily="18" charset="0"/>
                          <a:cs typeface="Times New Roman" panose="02020603050405020304" pitchFamily="18" charset="0"/>
                        </a:rPr>
                        <a:t>trong khoảng một giờ rưỡi</a:t>
                      </a:r>
                      <a:endParaRPr lang="en-US" dirty="0">
                        <a:solidFill>
                          <a:srgbClr val="000000"/>
                        </a:solidFill>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3F9FA"/>
                    </a:solidFill>
                  </a:tcPr>
                </a:tc>
              </a:tr>
              <a:tr h="3714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b="1" dirty="0">
                          <a:latin typeface="Times New Roman" panose="02020603050405020304" pitchFamily="18" charset="0"/>
                          <a:cs typeface="Times New Roman" panose="02020603050405020304" pitchFamily="18" charset="0"/>
                        </a:rPr>
                        <a:t>5</a:t>
                      </a:r>
                      <a:endParaRPr lang="en-US" b="1"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latin typeface="Times New Roman" panose="02020603050405020304" pitchFamily="18" charset="0"/>
                          <a:cs typeface="Times New Roman" panose="02020603050405020304" pitchFamily="18" charset="0"/>
                        </a:rPr>
                        <a:t>Chất lượng</a:t>
                      </a:r>
                      <a:endParaRPr lang="en-US" dirty="0">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dirty="0">
                          <a:solidFill>
                            <a:srgbClr val="000000"/>
                          </a:solidFill>
                          <a:latin typeface="Times New Roman" panose="02020603050405020304" pitchFamily="18" charset="0"/>
                          <a:cs typeface="Times New Roman" panose="02020603050405020304" pitchFamily="18" charset="0"/>
                        </a:rPr>
                        <a:t>gạo trắng, cơm dẻo, không cháy.</a:t>
                      </a:r>
                      <a:endParaRPr lang="en-US" dirty="0">
                        <a:solidFill>
                          <a:srgbClr val="000000"/>
                        </a:solidFill>
                        <a:latin typeface="Times New Roman" panose="02020603050405020304" pitchFamily="18" charset="0"/>
                        <a:ea typeface="Times New Roman" panose="02020603050405020304" pitchFamily="18" charset="0"/>
                      </a:endParaRPr>
                    </a:p>
                  </a:txBody>
                  <a:tcPr marL="91451" marR="91451" marT="45735" marB="4573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91"/>
                                        </p:tgtEl>
                                        <p:attrNameLst>
                                          <p:attrName>style.visibility</p:attrName>
                                        </p:attrNameLst>
                                      </p:cBhvr>
                                      <p:to>
                                        <p:strVal val="visible"/>
                                      </p:to>
                                    </p:set>
                                  </p:childTnLst>
                                </p:cTn>
                              </p:par>
                            </p:childTnLst>
                          </p:cTn>
                        </p:par>
                        <p:par>
                          <p:cTn id="7" fill="hold">
                            <p:stCondLst>
                              <p:cond delay="1425"/>
                            </p:stCondLst>
                            <p:childTnLst>
                              <p:par>
                                <p:cTn id="8" presetID="8" presetClass="entr" presetSubtype="16" fill="hold" grpId="0" nodeType="afterEffect">
                                  <p:stCondLst>
                                    <p:cond delay="0"/>
                                  </p:stCondLst>
                                  <p:childTnLst>
                                    <p:set>
                                      <p:cBhvr>
                                        <p:cTn id="9" dur="1" fill="hold">
                                          <p:stCondLst>
                                            <p:cond delay="0"/>
                                          </p:stCondLst>
                                        </p:cTn>
                                        <p:tgtEl>
                                          <p:spTgt spid="578"/>
                                        </p:tgtEl>
                                        <p:attrNameLst>
                                          <p:attrName>style.visibility</p:attrName>
                                        </p:attrNameLst>
                                      </p:cBhvr>
                                      <p:to>
                                        <p:strVal val="visible"/>
                                      </p:to>
                                    </p:set>
                                    <p:animEffect transition="in" filter="diamond(in)">
                                      <p:cBhvr>
                                        <p:cTn id="10" dur="2000"/>
                                        <p:tgtEl>
                                          <p:spTgt spid="578"/>
                                        </p:tgtEl>
                                      </p:cBhvr>
                                    </p:animEffect>
                                  </p:childTnLst>
                                </p:cTn>
                              </p:par>
                              <p:par>
                                <p:cTn id="11" presetID="1" presetClass="entr" presetSubtype="0" fill="hold" nodeType="withEffect">
                                  <p:stCondLst>
                                    <p:cond delay="0"/>
                                  </p:stCondLst>
                                  <p:childTnLst>
                                    <p:set>
                                      <p:cBhvr>
                                        <p:cTn id="12"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animBg="1"/>
      <p:bldP spid="57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4" name="Group 4"/>
          <p:cNvGrpSpPr/>
          <p:nvPr/>
        </p:nvGrpSpPr>
        <p:grpSpPr>
          <a:xfrm>
            <a:off x="-38100" y="-38100"/>
            <a:ext cx="9220200" cy="6934200"/>
            <a:chOff x="0" y="0"/>
            <a:chExt cx="5760" cy="4320"/>
          </a:xfrm>
        </p:grpSpPr>
        <p:pic>
          <p:nvPicPr>
            <p:cNvPr id="8197"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8198" name="Group 6"/>
            <p:cNvGrpSpPr/>
            <p:nvPr/>
          </p:nvGrpSpPr>
          <p:grpSpPr>
            <a:xfrm>
              <a:off x="94" y="3272"/>
              <a:ext cx="859" cy="952"/>
              <a:chOff x="2794" y="2160"/>
              <a:chExt cx="1154" cy="1279"/>
            </a:xfrm>
          </p:grpSpPr>
          <p:sp>
            <p:nvSpPr>
              <p:cNvPr id="8340"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8341"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8342"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8343"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8344"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8345"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8346"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8347"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8348"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8349"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8350"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8351"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8352"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8353"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8354"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8355"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8356"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8357"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8358"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8359"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8360"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8361"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8362"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8363"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8364"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8365"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8366"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8367"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8368"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8369"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8370"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8371"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8372"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8373"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8374"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8375"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8376"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8377"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8378"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8379"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8380"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8381"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8382"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8383"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8384"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8385"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8386"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8387"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8388"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8389"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8390"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8391"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8392"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8393"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8394"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8395"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8396"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8397"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8398"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8399"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8400"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8401"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8402"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8403"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8404"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8405"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8406"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8407"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8408"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8409"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8410"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8411"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8412"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8413"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8414"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8415"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8416"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8417"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8418"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8419"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8420"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8421"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422"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8423"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8424"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425"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8426"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8427"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8428"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8429"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8430"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8431"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8432"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8433"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8434"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435"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436"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8437"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8438"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8439"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8440"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441"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442"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8443"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8444"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8445"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8446"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8447"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8448"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8449"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8450"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8451"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452"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8453"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8454"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8455"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8456"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8457"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8458"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8459"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8460"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8461"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8462"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8463"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8464"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8465"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8466"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467"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468"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8469"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8470"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8471"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8472"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8473"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8474"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8475"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8476"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8477"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8478"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479"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8199" name="Group 147"/>
            <p:cNvGrpSpPr/>
            <p:nvPr/>
          </p:nvGrpSpPr>
          <p:grpSpPr>
            <a:xfrm flipH="1">
              <a:off x="4810" y="3312"/>
              <a:ext cx="854" cy="912"/>
              <a:chOff x="2794" y="2160"/>
              <a:chExt cx="1154" cy="1279"/>
            </a:xfrm>
          </p:grpSpPr>
          <p:sp>
            <p:nvSpPr>
              <p:cNvPr id="8200"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8201"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8202"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8203"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8204"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8205"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8206"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8207"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8208"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8209"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8210"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8211"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8212"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8213"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8214"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8215"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8216"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8217"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8218"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8219"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8220"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8221"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8222"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8223"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8224"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8225"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8226"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8227"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8228"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8229"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8230"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8231"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8232"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8233"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8234"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8235"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8236"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8237"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8238"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8239"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8240"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8241"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8242"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8243"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8244"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8245"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8246"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8247"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8248"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8249"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8250"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8251"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8252"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8253"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8254"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8255"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8256"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8257"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8258"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8259"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8260"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8261"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8262"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8263"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8264"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8265"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8266"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8267"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8268"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8269"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8270"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8271"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8272"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8273"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8274"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8275"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8276"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8277"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8278"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8279"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8280"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8281"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282"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8283"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8284"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285"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8286"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8287"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8288"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8289"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8290"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8291"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8292"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8293"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8294"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295"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296"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8297"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8298"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8299"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8300"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301"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302"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8303"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8304"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8305"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8306"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8307"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8308"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8309"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8310"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8311"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312"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8313"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8314"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8315"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8316"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8317"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8318"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8319"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8320"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8321"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8322"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8323"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8324"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8325"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8326"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327"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8328"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8329"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8330"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8331"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8332"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8333"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8334"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8335"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8336"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8337"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8338"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8339"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86" name="Text Box 305"/>
          <p:cNvSpPr txBox="1"/>
          <p:nvPr/>
        </p:nvSpPr>
        <p:spPr>
          <a:xfrm>
            <a:off x="2286000" y="1147763"/>
            <a:ext cx="4495800" cy="528637"/>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800" b="1" dirty="0">
                <a:solidFill>
                  <a:srgbClr val="FFFF00"/>
                </a:solidFill>
                <a:latin typeface="Arial" panose="020B0604020202020204" pitchFamily="34" charset="0"/>
                <a:cs typeface="Arial" panose="020B0604020202020204" pitchFamily="34" charset="0"/>
              </a:rPr>
              <a:t>THẢO LUẬN NHÓM BÀN</a:t>
            </a:r>
            <a:endParaRPr sz="2800" b="1" dirty="0">
              <a:solidFill>
                <a:srgbClr val="FFFF00"/>
              </a:solidFill>
              <a:latin typeface="Arial" panose="020B0604020202020204" pitchFamily="34" charset="0"/>
              <a:ea typeface="Arial" panose="020B0604020202020204" pitchFamily="34" charset="0"/>
            </a:endParaRPr>
          </a:p>
        </p:txBody>
      </p:sp>
      <p:sp>
        <p:nvSpPr>
          <p:cNvPr id="287" name="Rectangle 304" descr="Parchment"/>
          <p:cNvSpPr>
            <a:spLocks noChangeArrowheads="1"/>
          </p:cNvSpPr>
          <p:nvPr/>
        </p:nvSpPr>
        <p:spPr bwMode="auto">
          <a:xfrm>
            <a:off x="555625" y="1828800"/>
            <a:ext cx="8072438" cy="3429000"/>
          </a:xfrm>
          <a:prstGeom prst="rect">
            <a:avLst/>
          </a:prstGeom>
          <a:blipFill dpi="0" rotWithShape="0">
            <a:blip r:embed="rId2"/>
            <a:srcRect/>
            <a:tile tx="0" ty="0" sx="100000" sy="100000" flip="none" algn="tl"/>
          </a:blipFill>
          <a:ln w="38100" cmpd="dbl">
            <a:solidFill>
              <a:srgbClr val="FF0000"/>
            </a:solidFill>
            <a:miter lim="800000"/>
          </a:ln>
        </p:spPr>
        <p:txBody>
          <a:bodyPr/>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Hoạt động nhóm b</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n.</a:t>
            </a:r>
            <a:endParaRPr sz="24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Thời gian: 7 phút.</a:t>
            </a:r>
            <a:r>
              <a:rPr lang="vi-VN" altLang="x-none" sz="2400" b="1" dirty="0">
                <a:latin typeface="Times New Roman" panose="02020603050405020304" pitchFamily="18" charset="0"/>
                <a:cs typeface="Times New Roman" panose="02020603050405020304" pitchFamily="18" charset="0"/>
              </a:rPr>
              <a:t> </a:t>
            </a:r>
            <a:endParaRPr sz="24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Sản phẩm hoạt động: ghi v</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o </a:t>
            </a:r>
            <a:r>
              <a:rPr sz="2400" b="1" dirty="0">
                <a:solidFill>
                  <a:srgbClr val="FF0000"/>
                </a:solidFill>
                <a:latin typeface="Times New Roman" panose="02020603050405020304" pitchFamily="18" charset="0"/>
                <a:cs typeface="Times New Roman" panose="02020603050405020304" pitchFamily="18" charset="0"/>
              </a:rPr>
              <a:t>phiếu học tập số 2</a:t>
            </a:r>
            <a:r>
              <a:rPr sz="2400" b="1" dirty="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Nội dung thảo luận:</a:t>
            </a:r>
            <a:endParaRPr sz="2400" b="1" dirty="0">
              <a:latin typeface="Times New Roman" panose="02020603050405020304" pitchFamily="18" charset="0"/>
              <a:cs typeface="Times New Roman" panose="02020603050405020304" pitchFamily="18" charset="0"/>
            </a:endParaRPr>
          </a:p>
          <a:p>
            <a:pPr marL="342900" indent="-342900">
              <a:buNone/>
            </a:pPr>
            <a:r>
              <a:rPr sz="2000" dirty="0">
                <a:latin typeface="Times New Roman" panose="02020603050405020304" pitchFamily="18" charset="0"/>
              </a:rPr>
              <a:t>   </a:t>
            </a:r>
            <a:r>
              <a:rPr sz="2400" b="1" dirty="0">
                <a:solidFill>
                  <a:srgbClr val="0000FF"/>
                </a:solidFill>
                <a:latin typeface="Times New Roman" panose="02020603050405020304" pitchFamily="18" charset="0"/>
              </a:rPr>
              <a:t>1.  Những lễ hội như hội thổi cơm thi ở làng Đồng Vân cho em biết thêm điều gì về lịch sử, văn hóa dân tộc? </a:t>
            </a:r>
            <a:endParaRPr sz="2400" b="1" dirty="0">
              <a:solidFill>
                <a:srgbClr val="0000FF"/>
              </a:solidFill>
              <a:latin typeface="Times New Roman" panose="02020603050405020304" pitchFamily="18" charset="0"/>
            </a:endParaRPr>
          </a:p>
          <a:p>
            <a:pPr marL="342900" indent="-342900">
              <a:buNone/>
            </a:pPr>
            <a:r>
              <a:rPr sz="2400" b="1" dirty="0">
                <a:solidFill>
                  <a:srgbClr val="0000FF"/>
                </a:solidFill>
                <a:latin typeface="Times New Roman" panose="02020603050405020304" pitchFamily="18" charset="0"/>
              </a:rPr>
              <a:t>  2. Liên hệ với văn bản Thánh Gióng và Sự tích Hồ Gươm.</a:t>
            </a:r>
            <a:endParaRPr sz="2400" b="1" dirty="0">
              <a:solidFill>
                <a:srgbClr val="0000FF"/>
              </a:solidFill>
              <a:latin typeface="Times New Roman" panose="02020603050405020304" pitchFamily="18" charset="0"/>
            </a:endParaRPr>
          </a:p>
          <a:p>
            <a:pPr marL="342900" indent="-342900" eaLnBrk="0" hangingPunct="0">
              <a:buNone/>
            </a:pPr>
            <a:endParaRPr sz="2400"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buNone/>
            </a:pPr>
            <a:endParaRPr dirty="0">
              <a:solidFill>
                <a:srgbClr val="00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86"/>
                                        </p:tgtEl>
                                        <p:attrNameLst>
                                          <p:attrName>style.visibility</p:attrName>
                                        </p:attrNameLst>
                                      </p:cBhvr>
                                      <p:to>
                                        <p:strVal val="visible"/>
                                      </p:to>
                                    </p:set>
                                  </p:childTnLst>
                                </p:cTn>
                              </p:par>
                            </p:childTnLst>
                          </p:cTn>
                        </p:par>
                        <p:par>
                          <p:cTn id="7" fill="hold">
                            <p:stCondLst>
                              <p:cond delay="1350"/>
                            </p:stCondLst>
                            <p:childTnLst>
                              <p:par>
                                <p:cTn id="8" presetID="8" presetClass="entr" presetSubtype="16" fill="hold" grpId="0" nodeType="afterEffect">
                                  <p:stCondLst>
                                    <p:cond delay="0"/>
                                  </p:stCondLst>
                                  <p:childTnLst>
                                    <p:set>
                                      <p:cBhvr>
                                        <p:cTn id="9" dur="1" fill="hold">
                                          <p:stCondLst>
                                            <p:cond delay="0"/>
                                          </p:stCondLst>
                                        </p:cTn>
                                        <p:tgtEl>
                                          <p:spTgt spid="287"/>
                                        </p:tgtEl>
                                        <p:attrNameLst>
                                          <p:attrName>style.visibility</p:attrName>
                                        </p:attrNameLst>
                                      </p:cBhvr>
                                      <p:to>
                                        <p:strVal val="visible"/>
                                      </p:to>
                                    </p:set>
                                    <p:animEffect transition="in" filter="diamond(in)">
                                      <p:cBhvr>
                                        <p:cTn id="10" dur="2000"/>
                                        <p:tgtEl>
                                          <p:spTgt spid="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p:bldP spid="2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8" name="Group 4"/>
          <p:cNvGrpSpPr/>
          <p:nvPr/>
        </p:nvGrpSpPr>
        <p:grpSpPr>
          <a:xfrm>
            <a:off x="-38100" y="-38100"/>
            <a:ext cx="9220200" cy="6934200"/>
            <a:chOff x="0" y="0"/>
            <a:chExt cx="5760" cy="4320"/>
          </a:xfrm>
        </p:grpSpPr>
        <p:pic>
          <p:nvPicPr>
            <p:cNvPr id="9221"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9222" name="Group 6"/>
            <p:cNvGrpSpPr/>
            <p:nvPr/>
          </p:nvGrpSpPr>
          <p:grpSpPr>
            <a:xfrm>
              <a:off x="94" y="3272"/>
              <a:ext cx="859" cy="952"/>
              <a:chOff x="2794" y="2160"/>
              <a:chExt cx="1154" cy="1279"/>
            </a:xfrm>
          </p:grpSpPr>
          <p:sp>
            <p:nvSpPr>
              <p:cNvPr id="9364"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9365"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9366"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9367"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9368"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9369"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9370"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9371"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9372"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9373"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9374"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9375"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9376"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9377"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9378"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9379"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9380"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9381"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9382"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9383"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9384"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9385"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9386"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9387"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9388"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9389"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9390"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9391"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9392"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9393"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9394"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9395"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9396"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9397"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9398"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9399"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9400"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9401"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9402"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9403"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9404"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9405"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9406"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9407"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9408"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9409"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9410"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9411"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9412"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9413"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9414"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9415"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9416"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9417"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9418"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9419"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9420"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9421"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9422"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9423"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9424"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9425"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9426"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9427"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9428"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9429"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9430"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9431"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9432"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9433"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9434"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9435"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9436"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9437"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9438"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9439"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9440"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9441"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9442"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9443"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9444"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9445"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446"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9447"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9448"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449"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9450"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9451"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9452"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9453"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9454"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9455"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9456"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9457"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9458"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459"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460"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9461"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9462"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9463"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9464"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465"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466"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9467"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9468"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9469"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9470"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9471"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9472"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9473"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9474"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9475"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476"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9477"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9478"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9479"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9480"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9481"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9482"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9483"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9484"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9485"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9486"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9487"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9488"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9489"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9490"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491"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492"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9493"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9494"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9495"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9496"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9497"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9498"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9499"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9500"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9501"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9502"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503"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9223" name="Group 147"/>
            <p:cNvGrpSpPr/>
            <p:nvPr/>
          </p:nvGrpSpPr>
          <p:grpSpPr>
            <a:xfrm flipH="1">
              <a:off x="4810" y="3312"/>
              <a:ext cx="854" cy="912"/>
              <a:chOff x="2794" y="2160"/>
              <a:chExt cx="1154" cy="1279"/>
            </a:xfrm>
          </p:grpSpPr>
          <p:sp>
            <p:nvSpPr>
              <p:cNvPr id="9224"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9225"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9226"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9227"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9228"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9229"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9230"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9231"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9232"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9233"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9234"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9235"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9236"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9237"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9238"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9239"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9240"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9241"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9242"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9243"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9244"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9245"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9246"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9247"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9248"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9249"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9250"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9251"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9252"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9253"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9254"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9255"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9256"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9257"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9258"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9259"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9260"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9261"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9262"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9263"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9264"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9265"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9266"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9267"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9268"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9269"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9270"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9271"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9272"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9273"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9274"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9275"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9276"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9277"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9278"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9279"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9280"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9281"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9282"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9283"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9284"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9285"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9286"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9287"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9288"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9289"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9290"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9291"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9292"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9293"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9294"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9295"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9296"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9297"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9298"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9299"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9300"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9301"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9302"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9303"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9304"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9305"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306"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9307"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9308"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309"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9310"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9311"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9312"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9313"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9314"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9315"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9316"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9317"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9318"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319"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320"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9321"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9322"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9323"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9324"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325"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326"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9327"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9328"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9329"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9330"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9331"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9332"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9333"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9334"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9335"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336"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9337"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9338"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9339"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9340"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9341"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9342"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9343"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9344"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9345"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9346"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9347"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9348"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9349"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9350"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351"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9352"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9353"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9354"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9355"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9356"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9357"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9358"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9359"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9360"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9361"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9362"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9363"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86" name="Text Box 305"/>
          <p:cNvSpPr txBox="1"/>
          <p:nvPr/>
        </p:nvSpPr>
        <p:spPr>
          <a:xfrm>
            <a:off x="2286000" y="376238"/>
            <a:ext cx="4495800" cy="461962"/>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400" b="1" dirty="0">
                <a:solidFill>
                  <a:srgbClr val="FFFF00"/>
                </a:solidFill>
                <a:latin typeface="Arial" panose="020B0604020202020204" pitchFamily="34" charset="0"/>
                <a:cs typeface="Arial" panose="020B0604020202020204" pitchFamily="34" charset="0"/>
              </a:rPr>
              <a:t>THẢO LUẬN NHÓM BÀN</a:t>
            </a:r>
            <a:endParaRPr sz="2400" b="1" dirty="0">
              <a:solidFill>
                <a:srgbClr val="FFFF00"/>
              </a:solidFill>
              <a:latin typeface="Arial" panose="020B0604020202020204" pitchFamily="34" charset="0"/>
              <a:ea typeface="Arial" panose="020B0604020202020204" pitchFamily="34" charset="0"/>
            </a:endParaRPr>
          </a:p>
        </p:txBody>
      </p:sp>
      <p:sp>
        <p:nvSpPr>
          <p:cNvPr id="287" name="Rectangle 304" descr="Parchment"/>
          <p:cNvSpPr>
            <a:spLocks noChangeArrowheads="1"/>
          </p:cNvSpPr>
          <p:nvPr/>
        </p:nvSpPr>
        <p:spPr bwMode="auto">
          <a:xfrm>
            <a:off x="555625" y="1038225"/>
            <a:ext cx="8072438" cy="4967288"/>
          </a:xfrm>
          <a:prstGeom prst="rect">
            <a:avLst/>
          </a:prstGeom>
          <a:blipFill dpi="0" rotWithShape="0">
            <a:blip r:embed="rId2"/>
            <a:srcRect/>
            <a:tile tx="0" ty="0" sx="100000" sy="100000" flip="none" algn="tl"/>
          </a:blipFill>
          <a:ln w="38100" cmpd="dbl">
            <a:solidFill>
              <a:srgbClr val="FF0000"/>
            </a:solidFill>
            <a:miter lim="800000"/>
          </a:ln>
        </p:spPr>
        <p:txBody>
          <a:bodyPr/>
          <a:p>
            <a:pPr marL="342900" indent="-342900" eaLnBrk="0" hangingPunct="0">
              <a:lnSpc>
                <a:spcPct val="90000"/>
              </a:lnSpc>
              <a:spcBef>
                <a:spcPct val="20000"/>
              </a:spcBef>
              <a:buNone/>
            </a:pPr>
            <a:r>
              <a:rPr sz="2000" b="1" dirty="0">
                <a:latin typeface="Times New Roman" panose="02020603050405020304" pitchFamily="18" charset="0"/>
                <a:cs typeface="Times New Roman" panose="02020603050405020304" pitchFamily="18" charset="0"/>
              </a:rPr>
              <a:t>- Hoạt động nhóm b</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n.</a:t>
            </a:r>
            <a:endParaRPr sz="20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000" b="1" dirty="0">
                <a:latin typeface="Times New Roman" panose="02020603050405020304" pitchFamily="18" charset="0"/>
                <a:cs typeface="Times New Roman" panose="02020603050405020304" pitchFamily="18" charset="0"/>
              </a:rPr>
              <a:t>- Thời gian: 5 phút.</a:t>
            </a:r>
            <a:r>
              <a:rPr lang="vi-VN" altLang="x-none" sz="2000" b="1" dirty="0">
                <a:latin typeface="Times New Roman" panose="02020603050405020304" pitchFamily="18" charset="0"/>
                <a:cs typeface="Times New Roman" panose="02020603050405020304" pitchFamily="18" charset="0"/>
              </a:rPr>
              <a:t> </a:t>
            </a:r>
            <a:endParaRPr sz="20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000" b="1" dirty="0">
                <a:latin typeface="Times New Roman" panose="02020603050405020304" pitchFamily="18" charset="0"/>
                <a:cs typeface="Times New Roman" panose="02020603050405020304" pitchFamily="18" charset="0"/>
              </a:rPr>
              <a:t>- Sản phẩm hoạt động: ghi v</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o </a:t>
            </a:r>
            <a:r>
              <a:rPr sz="2000" b="1" dirty="0">
                <a:solidFill>
                  <a:srgbClr val="FF0000"/>
                </a:solidFill>
                <a:latin typeface="Times New Roman" panose="02020603050405020304" pitchFamily="18" charset="0"/>
                <a:cs typeface="Times New Roman" panose="02020603050405020304" pitchFamily="18" charset="0"/>
              </a:rPr>
              <a:t>phiếu học tập số 3</a:t>
            </a:r>
            <a:r>
              <a:rPr sz="2000" b="1" dirty="0">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000" b="1" dirty="0">
                <a:latin typeface="Times New Roman" panose="02020603050405020304" pitchFamily="18" charset="0"/>
                <a:cs typeface="Times New Roman" panose="02020603050405020304" pitchFamily="18" charset="0"/>
              </a:rPr>
              <a:t>- Trả lời:</a:t>
            </a:r>
            <a:endParaRPr sz="2000" b="1" dirty="0">
              <a:latin typeface="Times New Roman" panose="02020603050405020304" pitchFamily="18" charset="0"/>
              <a:cs typeface="Times New Roman" panose="02020603050405020304" pitchFamily="18" charset="0"/>
            </a:endParaRPr>
          </a:p>
          <a:p>
            <a:pPr marL="342900" indent="-342900">
              <a:buNone/>
            </a:pPr>
            <a:r>
              <a:rPr sz="2000" dirty="0">
                <a:latin typeface="Times New Roman" panose="02020603050405020304" pitchFamily="18" charset="0"/>
              </a:rPr>
              <a:t>   </a:t>
            </a:r>
            <a:r>
              <a:rPr sz="2000" b="1" dirty="0">
                <a:solidFill>
                  <a:srgbClr val="0000FF"/>
                </a:solidFill>
                <a:latin typeface="Times New Roman" panose="02020603050405020304" pitchFamily="18" charset="0"/>
              </a:rPr>
              <a:t>1.  Những lễ hội như hội thổi cơm thi ở làng Đồng Vân cho em biết thêm điều gì về lịch sử, văn hóa dân tộc? </a:t>
            </a:r>
            <a:endParaRPr sz="2000" b="1" dirty="0">
              <a:solidFill>
                <a:srgbClr val="0000FF"/>
              </a:solidFill>
              <a:latin typeface="Times New Roman" panose="02020603050405020304" pitchFamily="18" charset="0"/>
            </a:endParaRPr>
          </a:p>
          <a:p>
            <a:pPr marL="342900" indent="-342900">
              <a:buNone/>
            </a:pPr>
            <a:r>
              <a:rPr sz="2000" dirty="0">
                <a:latin typeface="Times New Roman" panose="02020603050405020304" pitchFamily="18" charset="0"/>
              </a:rPr>
              <a:t>      Giúp hiểu thêm về lịch sử, về những lễ hội của cha ông ta lưu truyền qua nhiều thế hệ, nhằm tôn vinh những nét đẹp của văn hóa dân tộc, của nghề trồng lúa nước.</a:t>
            </a:r>
            <a:endParaRPr sz="2000" dirty="0">
              <a:latin typeface="Times New Roman" panose="02020603050405020304" pitchFamily="18" charset="0"/>
            </a:endParaRPr>
          </a:p>
          <a:p>
            <a:pPr marL="342900" indent="-342900">
              <a:buNone/>
            </a:pPr>
            <a:endParaRPr sz="2000" b="1" dirty="0">
              <a:solidFill>
                <a:srgbClr val="0000FF"/>
              </a:solidFill>
              <a:latin typeface="Times New Roman" panose="02020603050405020304" pitchFamily="18" charset="0"/>
            </a:endParaRPr>
          </a:p>
          <a:p>
            <a:pPr marL="342900" indent="-342900">
              <a:buNone/>
            </a:pPr>
            <a:r>
              <a:rPr sz="2000" b="1" dirty="0">
                <a:solidFill>
                  <a:srgbClr val="0000FF"/>
                </a:solidFill>
                <a:latin typeface="Times New Roman" panose="02020603050405020304" pitchFamily="18" charset="0"/>
              </a:rPr>
              <a:t>  2. Liên hệ với văn bản Thánh Gióng và Sự tích Hồ Gươm.</a:t>
            </a:r>
            <a:endParaRPr sz="2000" b="1" dirty="0">
              <a:solidFill>
                <a:srgbClr val="0000FF"/>
              </a:solidFill>
              <a:latin typeface="Times New Roman" panose="02020603050405020304" pitchFamily="18" charset="0"/>
            </a:endParaRPr>
          </a:p>
          <a:p>
            <a:pPr marL="342900" indent="-342900" eaLnBrk="0" hangingPunct="0">
              <a:buNone/>
            </a:pPr>
            <a:r>
              <a:rPr sz="2000" dirty="0">
                <a:latin typeface="Times New Roman" panose="02020603050405020304" pitchFamily="18" charset="0"/>
              </a:rPr>
              <a:t>         Hai văn bản Thánh Gióng và Sự tích Hồ Gươm cho thấy nhân dân ta</a:t>
            </a:r>
            <a:endParaRPr sz="2000" dirty="0">
              <a:latin typeface="Times New Roman" panose="02020603050405020304" pitchFamily="18" charset="0"/>
            </a:endParaRPr>
          </a:p>
          <a:p>
            <a:pPr marL="342900" indent="-342900" eaLnBrk="0" hangingPunct="0">
              <a:buNone/>
            </a:pPr>
            <a:r>
              <a:rPr sz="2000" dirty="0">
                <a:latin typeface="Times New Roman" panose="02020603050405020304" pitchFamily="18" charset="0"/>
              </a:rPr>
              <a:t>luôn đoàn kết đấu tranh, quyết tâm chiến đấu và chiến thắng kẻ thù xâm lược.</a:t>
            </a:r>
            <a:endParaRPr sz="2000" dirty="0">
              <a:latin typeface="Times New Roman" panose="02020603050405020304" pitchFamily="18" charset="0"/>
            </a:endParaRPr>
          </a:p>
          <a:p>
            <a:pPr marL="342900" indent="-342900" eaLnBrk="0" hangingPunct="0">
              <a:buNone/>
            </a:pPr>
            <a:r>
              <a:rPr sz="2000" dirty="0">
                <a:latin typeface="Times New Roman" panose="02020603050405020304" pitchFamily="18" charset="0"/>
              </a:rPr>
              <a:t>Điều đó đã trở thành truyền thống yêu nước quý báu của nhân dân ta từ xưa</a:t>
            </a:r>
            <a:endParaRPr sz="2000" dirty="0">
              <a:latin typeface="Times New Roman" panose="02020603050405020304" pitchFamily="18" charset="0"/>
            </a:endParaRPr>
          </a:p>
          <a:p>
            <a:pPr marL="342900" indent="-342900" eaLnBrk="0" hangingPunct="0">
              <a:buNone/>
            </a:pPr>
            <a:r>
              <a:rPr sz="2000" dirty="0">
                <a:latin typeface="Times New Roman" panose="02020603050405020304" pitchFamily="18" charset="0"/>
              </a:rPr>
              <a:t>đến nay.</a:t>
            </a:r>
            <a:endParaRPr sz="2000" b="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86"/>
                                        </p:tgtEl>
                                        <p:attrNameLst>
                                          <p:attrName>style.visibility</p:attrName>
                                        </p:attrNameLst>
                                      </p:cBhvr>
                                      <p:to>
                                        <p:strVal val="visible"/>
                                      </p:to>
                                    </p:set>
                                  </p:childTnLst>
                                </p:cTn>
                              </p:par>
                            </p:childTnLst>
                          </p:cTn>
                        </p:par>
                        <p:par>
                          <p:cTn id="7" fill="hold">
                            <p:stCondLst>
                              <p:cond delay="1350"/>
                            </p:stCondLst>
                            <p:childTnLst>
                              <p:par>
                                <p:cTn id="8" presetID="8" presetClass="entr" presetSubtype="16" fill="hold" grpId="0" nodeType="afterEffect">
                                  <p:stCondLst>
                                    <p:cond delay="0"/>
                                  </p:stCondLst>
                                  <p:childTnLst>
                                    <p:set>
                                      <p:cBhvr>
                                        <p:cTn id="9" dur="1" fill="hold">
                                          <p:stCondLst>
                                            <p:cond delay="0"/>
                                          </p:stCondLst>
                                        </p:cTn>
                                        <p:tgtEl>
                                          <p:spTgt spid="287"/>
                                        </p:tgtEl>
                                        <p:attrNameLst>
                                          <p:attrName>style.visibility</p:attrName>
                                        </p:attrNameLst>
                                      </p:cBhvr>
                                      <p:to>
                                        <p:strVal val="visible"/>
                                      </p:to>
                                    </p:set>
                                    <p:animEffect transition="in" filter="diamond(in)">
                                      <p:cBhvr>
                                        <p:cTn id="10" dur="2000"/>
                                        <p:tgtEl>
                                          <p:spTgt spid="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p:bldP spid="28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2" name="Group 4"/>
          <p:cNvGrpSpPr/>
          <p:nvPr/>
        </p:nvGrpSpPr>
        <p:grpSpPr>
          <a:xfrm>
            <a:off x="-38100" y="-38100"/>
            <a:ext cx="9220200" cy="6934200"/>
            <a:chOff x="0" y="0"/>
            <a:chExt cx="5760" cy="4320"/>
          </a:xfrm>
        </p:grpSpPr>
        <p:pic>
          <p:nvPicPr>
            <p:cNvPr id="10245"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10246" name="Group 6"/>
            <p:cNvGrpSpPr/>
            <p:nvPr/>
          </p:nvGrpSpPr>
          <p:grpSpPr>
            <a:xfrm>
              <a:off x="94" y="3272"/>
              <a:ext cx="859" cy="952"/>
              <a:chOff x="2794" y="2160"/>
              <a:chExt cx="1154" cy="1279"/>
            </a:xfrm>
          </p:grpSpPr>
          <p:sp>
            <p:nvSpPr>
              <p:cNvPr id="10388"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10389"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10390"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0391"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0392"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10393"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10394"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10395"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10396"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10397"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10398"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0399"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0400"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10401"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10402"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10403"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10404"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10405"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10406"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0407"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0408"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10409"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10410"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10411"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0412"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10413"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10414"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0415"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0416"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10417"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10418"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10419"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0420"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10421"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10422"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10423"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10424"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10425"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10426"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10427"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10428"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10429"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10430"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10431"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10432"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10433"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10434"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10435"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10436"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10437"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10438"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10439"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10440"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10441"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10442"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10443"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10444"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10445"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10446"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10447"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10448"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10449"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10450"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10451"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10452"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10453"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10454"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10455"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0456"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0457"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10458"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10459"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10460"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10461"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10462"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10463"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10464"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10465"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10466"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0467"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0468"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10469"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470"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0471"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10472"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473"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0474"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10475"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10476"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10477"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10478"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10479"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10480"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10481"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10482"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483"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484"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10485"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10486"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10487"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10488"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489"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490"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0491"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0492"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10493"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0494"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10495"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0496"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0497"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0498"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0499"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500"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10501"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10502"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0503"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10504"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10505"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0506"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0507"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0508"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0509"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0510"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10511"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10512"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0513"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0514"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515"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516"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0517"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10518"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10519"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10520"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10521"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10522"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0523"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0524"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0525"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10526"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527"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10247" name="Group 147"/>
            <p:cNvGrpSpPr/>
            <p:nvPr/>
          </p:nvGrpSpPr>
          <p:grpSpPr>
            <a:xfrm flipH="1">
              <a:off x="4810" y="3312"/>
              <a:ext cx="854" cy="912"/>
              <a:chOff x="2794" y="2160"/>
              <a:chExt cx="1154" cy="1279"/>
            </a:xfrm>
          </p:grpSpPr>
          <p:sp>
            <p:nvSpPr>
              <p:cNvPr id="10248"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10249"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10250"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0251"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0252"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10253"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10254"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10255"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10256"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10257"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10258"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0259"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0260"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10261"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10262"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10263"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10264"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10265"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10266"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0267"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0268"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10269"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10270"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10271"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0272"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10273"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10274"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0275"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0276"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10277"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10278"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10279"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0280"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10281"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10282"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10283"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10284"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10285"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10286"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10287"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10288"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10289"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10290"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10291"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10292"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10293"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10294"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10295"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10296"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10297"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10298"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10299"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10300"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10301"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10302"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10303"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10304"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10305"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10306"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10307"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10308"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10309"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10310"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10311"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10312"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10313"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10314"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10315"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0316"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0317"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10318"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10319"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10320"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10321"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10322"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10323"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10324"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10325"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10326"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0327"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0328"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10329"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330"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0331"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10332"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333"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0334"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10335"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10336"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10337"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10338"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10339"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10340"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10341"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10342"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343"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344"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10345"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10346"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10347"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10348"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349"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350"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0351"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0352"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10353"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0354"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10355"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0356"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0357"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0358"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0359"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360"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10361"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10362"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0363"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10364"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10365"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0366"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0367"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0368"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0369"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0370"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10371"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10372"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0373"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0374"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375"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0376"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0377"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10378"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10379"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10380"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10381"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10382"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0383"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0384"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0385"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10386"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0387"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86" name="Text Box 305"/>
          <p:cNvSpPr txBox="1"/>
          <p:nvPr/>
        </p:nvSpPr>
        <p:spPr>
          <a:xfrm>
            <a:off x="2286000" y="757238"/>
            <a:ext cx="4495800" cy="461962"/>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400" b="1" dirty="0">
                <a:solidFill>
                  <a:srgbClr val="FFFF00"/>
                </a:solidFill>
                <a:latin typeface="Arial" panose="020B0604020202020204" pitchFamily="34" charset="0"/>
                <a:cs typeface="Arial" panose="020B0604020202020204" pitchFamily="34" charset="0"/>
              </a:rPr>
              <a:t>THẢO LUẬN NHÓM BÀN</a:t>
            </a:r>
            <a:endParaRPr sz="2400" b="1" dirty="0">
              <a:solidFill>
                <a:srgbClr val="FFFF00"/>
              </a:solidFill>
              <a:latin typeface="Arial" panose="020B0604020202020204" pitchFamily="34" charset="0"/>
              <a:ea typeface="Arial" panose="020B0604020202020204" pitchFamily="34" charset="0"/>
            </a:endParaRPr>
          </a:p>
        </p:txBody>
      </p:sp>
      <p:sp>
        <p:nvSpPr>
          <p:cNvPr id="287" name="Rectangle 304" descr="Parchment"/>
          <p:cNvSpPr>
            <a:spLocks noChangeArrowheads="1"/>
          </p:cNvSpPr>
          <p:nvPr/>
        </p:nvSpPr>
        <p:spPr bwMode="auto">
          <a:xfrm>
            <a:off x="555625" y="1419225"/>
            <a:ext cx="8072438" cy="3381375"/>
          </a:xfrm>
          <a:prstGeom prst="rect">
            <a:avLst/>
          </a:prstGeom>
          <a:blipFill dpi="0" rotWithShape="0">
            <a:blip r:embed="rId2"/>
            <a:srcRect/>
            <a:tile tx="0" ty="0" sx="100000" sy="100000" flip="none" algn="tl"/>
          </a:blipFill>
          <a:ln w="38100" cmpd="dbl">
            <a:solidFill>
              <a:srgbClr val="FF0000"/>
            </a:solidFill>
            <a:miter lim="800000"/>
          </a:ln>
        </p:spPr>
        <p:txBody>
          <a:bodyPr/>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Hoạt động nhóm b</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n.</a:t>
            </a:r>
            <a:endParaRPr sz="24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Thời gian: 5 phút.</a:t>
            </a:r>
            <a:r>
              <a:rPr lang="vi-VN" altLang="x-none" sz="2400" b="1" dirty="0">
                <a:latin typeface="Times New Roman" panose="02020603050405020304" pitchFamily="18" charset="0"/>
                <a:cs typeface="Times New Roman" panose="02020603050405020304" pitchFamily="18" charset="0"/>
              </a:rPr>
              <a:t> </a:t>
            </a:r>
            <a:endParaRPr sz="24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r>
              <a:rPr sz="2400" b="1" dirty="0">
                <a:latin typeface="Times New Roman" panose="02020603050405020304" pitchFamily="18" charset="0"/>
                <a:cs typeface="Times New Roman" panose="02020603050405020304" pitchFamily="18" charset="0"/>
              </a:rPr>
              <a:t>- Sản phẩm hoạt động: ghi v</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o </a:t>
            </a:r>
            <a:r>
              <a:rPr sz="2400" b="1" dirty="0">
                <a:solidFill>
                  <a:srgbClr val="FF0000"/>
                </a:solidFill>
                <a:latin typeface="Times New Roman" panose="02020603050405020304" pitchFamily="18" charset="0"/>
                <a:cs typeface="Times New Roman" panose="02020603050405020304" pitchFamily="18" charset="0"/>
              </a:rPr>
              <a:t>phiếu học tập số 4</a:t>
            </a:r>
            <a:r>
              <a:rPr sz="2400" b="1" dirty="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Char char="-"/>
            </a:pPr>
            <a:r>
              <a:rPr sz="2400" b="1" dirty="0">
                <a:latin typeface="Times New Roman" panose="02020603050405020304" pitchFamily="18" charset="0"/>
                <a:cs typeface="Times New Roman" panose="02020603050405020304" pitchFamily="18" charset="0"/>
              </a:rPr>
              <a:t>Nội dung thảo luận:</a:t>
            </a:r>
            <a:endParaRPr sz="2400" b="1" dirty="0">
              <a:latin typeface="Times New Roman" panose="02020603050405020304" pitchFamily="18" charset="0"/>
              <a:cs typeface="Times New Roman" panose="02020603050405020304" pitchFamily="18" charset="0"/>
            </a:endParaRPr>
          </a:p>
          <a:p>
            <a:pPr marL="342900" indent="-342900">
              <a:buNone/>
            </a:pPr>
            <a:r>
              <a:rPr sz="2400" b="1" dirty="0">
                <a:solidFill>
                  <a:srgbClr val="0000FF"/>
                </a:solidFill>
                <a:latin typeface="Times New Roman" panose="02020603050405020304" pitchFamily="18" charset="0"/>
              </a:rPr>
              <a:t>1. </a:t>
            </a:r>
            <a:r>
              <a:rPr lang="vi-VN" altLang="x-none" sz="2400" b="1" dirty="0">
                <a:solidFill>
                  <a:srgbClr val="0000FF"/>
                </a:solidFill>
                <a:latin typeface="Times New Roman" panose="02020603050405020304" pitchFamily="18" charset="0"/>
              </a:rPr>
              <a:t>Nêu những biện pháp nghệ thuật được sử dụng trong văn bản?</a:t>
            </a:r>
            <a:endParaRPr sz="2400" b="1" dirty="0">
              <a:solidFill>
                <a:srgbClr val="0000FF"/>
              </a:solidFill>
              <a:latin typeface="Times New Roman" panose="02020603050405020304" pitchFamily="18" charset="0"/>
            </a:endParaRPr>
          </a:p>
          <a:p>
            <a:pPr marL="342900" indent="-342900">
              <a:buNone/>
            </a:pPr>
            <a:r>
              <a:rPr sz="2400" b="1" dirty="0">
                <a:solidFill>
                  <a:srgbClr val="0000FF"/>
                </a:solidFill>
                <a:latin typeface="Times New Roman" panose="02020603050405020304" pitchFamily="18" charset="0"/>
              </a:rPr>
              <a:t>2. </a:t>
            </a:r>
            <a:r>
              <a:rPr lang="vi-VN" altLang="x-none" sz="2400" b="1" dirty="0">
                <a:solidFill>
                  <a:srgbClr val="0000FF"/>
                </a:solidFill>
                <a:latin typeface="Times New Roman" panose="02020603050405020304" pitchFamily="18" charset="0"/>
              </a:rPr>
              <a:t>Nội dung chính của văn bản “</a:t>
            </a:r>
            <a:r>
              <a:rPr sz="2400" b="1" dirty="0">
                <a:solidFill>
                  <a:srgbClr val="0000FF"/>
                </a:solidFill>
                <a:latin typeface="Times New Roman" panose="02020603050405020304" pitchFamily="18" charset="0"/>
              </a:rPr>
              <a:t>Hội thổi cơm thi ở Đồng Vân</a:t>
            </a:r>
            <a:r>
              <a:rPr lang="vi-VN" altLang="x-none" sz="2400" b="1" dirty="0">
                <a:solidFill>
                  <a:srgbClr val="0000FF"/>
                </a:solidFill>
                <a:latin typeface="Times New Roman" panose="02020603050405020304" pitchFamily="18" charset="0"/>
              </a:rPr>
              <a:t>?</a:t>
            </a:r>
            <a:endParaRPr sz="2400" b="1" dirty="0">
              <a:solidFill>
                <a:srgbClr val="0000FF"/>
              </a:solidFill>
              <a:latin typeface="Times New Roman" panose="02020603050405020304" pitchFamily="18" charset="0"/>
            </a:endParaRPr>
          </a:p>
          <a:p>
            <a:pPr marL="342900" indent="-342900" eaLnBrk="0" hangingPunct="0">
              <a:lnSpc>
                <a:spcPct val="90000"/>
              </a:lnSpc>
              <a:spcBef>
                <a:spcPct val="20000"/>
              </a:spcBef>
              <a:buChar char="-"/>
            </a:pPr>
            <a:endParaRPr sz="2400" b="1" dirty="0">
              <a:solidFill>
                <a:srgbClr val="0000FF"/>
              </a:solidFill>
              <a:latin typeface="Times New Roman" panose="02020603050405020304" pitchFamily="18" charset="0"/>
              <a:cs typeface="Times New Roman" panose="02020603050405020304" pitchFamily="18" charset="0"/>
            </a:endParaRPr>
          </a:p>
          <a:p>
            <a:pPr marL="342900" indent="-342900" eaLnBrk="0" hangingPunct="0">
              <a:lnSpc>
                <a:spcPct val="90000"/>
              </a:lnSpc>
              <a:spcBef>
                <a:spcPct val="20000"/>
              </a:spcBef>
              <a:buNone/>
            </a:pPr>
            <a:endParaRPr sz="2000" b="1"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86"/>
                                        </p:tgtEl>
                                        <p:attrNameLst>
                                          <p:attrName>style.visibility</p:attrName>
                                        </p:attrNameLst>
                                      </p:cBhvr>
                                      <p:to>
                                        <p:strVal val="visible"/>
                                      </p:to>
                                    </p:set>
                                  </p:childTnLst>
                                </p:cTn>
                              </p:par>
                            </p:childTnLst>
                          </p:cTn>
                        </p:par>
                        <p:par>
                          <p:cTn id="7" fill="hold">
                            <p:stCondLst>
                              <p:cond delay="1350"/>
                            </p:stCondLst>
                            <p:childTnLst>
                              <p:par>
                                <p:cTn id="8" presetID="8" presetClass="entr" presetSubtype="16" fill="hold" grpId="0" nodeType="afterEffect">
                                  <p:stCondLst>
                                    <p:cond delay="0"/>
                                  </p:stCondLst>
                                  <p:childTnLst>
                                    <p:set>
                                      <p:cBhvr>
                                        <p:cTn id="9" dur="1" fill="hold">
                                          <p:stCondLst>
                                            <p:cond delay="0"/>
                                          </p:stCondLst>
                                        </p:cTn>
                                        <p:tgtEl>
                                          <p:spTgt spid="287"/>
                                        </p:tgtEl>
                                        <p:attrNameLst>
                                          <p:attrName>style.visibility</p:attrName>
                                        </p:attrNameLst>
                                      </p:cBhvr>
                                      <p:to>
                                        <p:strVal val="visible"/>
                                      </p:to>
                                    </p:set>
                                    <p:animEffect transition="in" filter="diamond(in)">
                                      <p:cBhvr>
                                        <p:cTn id="10" dur="2000"/>
                                        <p:tgtEl>
                                          <p:spTgt spid="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p:bldP spid="2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266" name="Group 4"/>
          <p:cNvGrpSpPr/>
          <p:nvPr/>
        </p:nvGrpSpPr>
        <p:grpSpPr>
          <a:xfrm>
            <a:off x="-38100" y="-38100"/>
            <a:ext cx="9220200" cy="6934200"/>
            <a:chOff x="0" y="0"/>
            <a:chExt cx="5760" cy="4320"/>
          </a:xfrm>
        </p:grpSpPr>
        <p:pic>
          <p:nvPicPr>
            <p:cNvPr id="11269" name="Picture 5"/>
            <p:cNvPicPr>
              <a:picLocks noChangeAspect="1"/>
            </p:cNvPicPr>
            <p:nvPr/>
          </p:nvPicPr>
          <p:blipFill>
            <a:blip r:embed="rId1"/>
            <a:stretch>
              <a:fillRect/>
            </a:stretch>
          </p:blipFill>
          <p:spPr>
            <a:xfrm>
              <a:off x="0" y="0"/>
              <a:ext cx="5760" cy="4320"/>
            </a:xfrm>
            <a:prstGeom prst="rect">
              <a:avLst/>
            </a:prstGeom>
            <a:noFill/>
            <a:ln w="9525">
              <a:noFill/>
            </a:ln>
          </p:spPr>
        </p:pic>
        <p:grpSp>
          <p:nvGrpSpPr>
            <p:cNvPr id="11270" name="Group 6"/>
            <p:cNvGrpSpPr/>
            <p:nvPr/>
          </p:nvGrpSpPr>
          <p:grpSpPr>
            <a:xfrm>
              <a:off x="94" y="3272"/>
              <a:ext cx="859" cy="952"/>
              <a:chOff x="2794" y="2160"/>
              <a:chExt cx="1154" cy="1279"/>
            </a:xfrm>
          </p:grpSpPr>
          <p:sp>
            <p:nvSpPr>
              <p:cNvPr id="11412" name="AutoShape 7"/>
              <p:cNvSpPr>
                <a:spLocks noChangeAspect="1" noTextEdit="1"/>
              </p:cNvSpPr>
              <p:nvPr/>
            </p:nvSpPr>
            <p:spPr>
              <a:xfrm>
                <a:off x="2832" y="2160"/>
                <a:ext cx="1116" cy="1237"/>
              </a:xfrm>
              <a:prstGeom prst="rect">
                <a:avLst/>
              </a:prstGeom>
              <a:noFill/>
              <a:ln w="9525">
                <a:noFill/>
              </a:ln>
            </p:spPr>
            <p:txBody>
              <a:bodyPr/>
              <a:p>
                <a:endParaRPr lang="en-US"/>
              </a:p>
            </p:txBody>
          </p:sp>
          <p:sp>
            <p:nvSpPr>
              <p:cNvPr id="11413" name="Freeform 8"/>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11414" name="Freeform 9"/>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1415" name="Freeform 1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1416" name="Freeform 11"/>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11417" name="Freeform 12"/>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11418" name="Freeform 13"/>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11419" name="Freeform 14"/>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11420" name="Freeform 15"/>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11421" name="Freeform 16"/>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11422" name="Freeform 17"/>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1423" name="Freeform 1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1424" name="Freeform 19"/>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11425" name="Freeform 20"/>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11426" name="Freeform 21"/>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11427" name="Freeform 22"/>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11428" name="Freeform 23"/>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11429" name="Freeform 24"/>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11430" name="Freeform 25"/>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1431" name="Freeform 2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1432" name="Freeform 27"/>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11433" name="Freeform 28"/>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11434" name="Freeform 29"/>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11435" name="Freeform 30"/>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1436" name="Freeform 31"/>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11437" name="Freeform 32"/>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11438" name="Freeform 33"/>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1439" name="Freeform 3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1440" name="Freeform 35"/>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11441" name="Freeform 36"/>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11442" name="Freeform 37"/>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11443" name="Freeform 38"/>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1444" name="Freeform 39"/>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11445" name="Freeform 40"/>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11446" name="Freeform 41"/>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11447" name="Freeform 42"/>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11448" name="Freeform 43"/>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11449" name="Freeform 44"/>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11450" name="Freeform 45"/>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11451" name="Freeform 46"/>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11452" name="Freeform 47"/>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11453" name="Freeform 48"/>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11454" name="Freeform 49"/>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11455" name="Freeform 50"/>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11456" name="Freeform 51"/>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11457" name="Freeform 52"/>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11458" name="Freeform 53"/>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11459" name="Freeform 54"/>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11460" name="Freeform 55"/>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11461" name="Freeform 56"/>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11462" name="Freeform 57"/>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11463" name="Freeform 58"/>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11464" name="Freeform 59"/>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11465" name="Freeform 60"/>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11466" name="Freeform 61"/>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11467" name="Freeform 62"/>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11468" name="Freeform 63"/>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11469" name="Freeform 64"/>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11470" name="Freeform 65"/>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11471" name="Freeform 66"/>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11472" name="Freeform 67"/>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11473" name="Freeform 68"/>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11474" name="Freeform 69"/>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11475" name="Freeform 70"/>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11476" name="Freeform 71"/>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11477" name="Freeform 72"/>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11478" name="Freeform 73"/>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11479" name="Freeform 74"/>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1480" name="Freeform 7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1481" name="Freeform 76"/>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11482" name="Freeform 77"/>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11483" name="Freeform 78"/>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11484" name="Freeform 79"/>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11485" name="Freeform 80"/>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11486" name="Freeform 81"/>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11487" name="Freeform 82"/>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11488" name="Freeform 83"/>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11489" name="Freeform 84"/>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11490" name="Freeform 85"/>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1491" name="Freeform 86"/>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1492" name="Freeform 87"/>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11493" name="Freeform 88"/>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494" name="Freeform 89"/>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1495" name="Freeform 90"/>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11496" name="Freeform 91"/>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497" name="Freeform 92"/>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1498" name="Freeform 93"/>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11499" name="Freeform 94"/>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11500" name="Freeform 95"/>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11501" name="Freeform 96"/>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11502" name="Freeform 97"/>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11503" name="Freeform 98"/>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11504" name="Freeform 99"/>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11505" name="Freeform 100"/>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11506" name="Freeform 101"/>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507" name="Freeform 102"/>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508" name="Freeform 103"/>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11509" name="Freeform 104"/>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11510" name="Freeform 105"/>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11511" name="Freeform 106"/>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11512" name="Freeform 107"/>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513" name="Freeform 108"/>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514" name="Freeform 109"/>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1515" name="Freeform 110"/>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1516" name="Freeform 111"/>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11517" name="Freeform 112"/>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1518" name="Freeform 113"/>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11519" name="Freeform 114"/>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1520" name="Freeform 115"/>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1521" name="Freeform 116"/>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1522" name="Freeform 117"/>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1523" name="Freeform 118"/>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524" name="Freeform 119"/>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11525" name="Freeform 120"/>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11526" name="Freeform 121"/>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1527" name="Freeform 122"/>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11528" name="Freeform 123"/>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11529" name="Freeform 124"/>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1530" name="Freeform 125"/>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1531" name="Freeform 126"/>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1532" name="Freeform 127"/>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1533" name="Freeform 128"/>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1534" name="Freeform 129"/>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11535" name="Freeform 130"/>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11536" name="Freeform 131"/>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1537" name="Freeform 132"/>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1538" name="Freeform 133"/>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539" name="Freeform 134"/>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540" name="Freeform 135"/>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1541" name="Freeform 136"/>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11542" name="Freeform 137"/>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11543" name="Freeform 138"/>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11544" name="Freeform 139"/>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11545" name="Freeform 140"/>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11546" name="Freeform 141"/>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1547" name="Freeform 142"/>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1548" name="Freeform 143"/>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1549" name="Freeform 144"/>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11550" name="Freeform 145"/>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551" name="Freeform 146"/>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nvGrpSpPr>
            <p:cNvPr id="11271" name="Group 147"/>
            <p:cNvGrpSpPr/>
            <p:nvPr/>
          </p:nvGrpSpPr>
          <p:grpSpPr>
            <a:xfrm flipH="1">
              <a:off x="4810" y="3312"/>
              <a:ext cx="854" cy="912"/>
              <a:chOff x="2794" y="2160"/>
              <a:chExt cx="1154" cy="1279"/>
            </a:xfrm>
          </p:grpSpPr>
          <p:sp>
            <p:nvSpPr>
              <p:cNvPr id="11272" name="AutoShape 148"/>
              <p:cNvSpPr>
                <a:spLocks noChangeAspect="1" noTextEdit="1"/>
              </p:cNvSpPr>
              <p:nvPr/>
            </p:nvSpPr>
            <p:spPr>
              <a:xfrm>
                <a:off x="2832" y="2160"/>
                <a:ext cx="1116" cy="1237"/>
              </a:xfrm>
              <a:prstGeom prst="rect">
                <a:avLst/>
              </a:prstGeom>
              <a:noFill/>
              <a:ln w="9525">
                <a:noFill/>
              </a:ln>
            </p:spPr>
            <p:txBody>
              <a:bodyPr/>
              <a:p>
                <a:endParaRPr lang="en-US"/>
              </a:p>
            </p:txBody>
          </p:sp>
          <p:sp>
            <p:nvSpPr>
              <p:cNvPr id="11273" name="Freeform 149"/>
              <p:cNvSpPr/>
              <p:nvPr/>
            </p:nvSpPr>
            <p:spPr>
              <a:xfrm>
                <a:off x="2912" y="2780"/>
                <a:ext cx="30" cy="30"/>
              </a:xfrm>
              <a:custGeom>
                <a:avLst/>
                <a:gdLst>
                  <a:gd name="txL" fmla="*/ 0 w 61"/>
                  <a:gd name="txT" fmla="*/ 0 h 60"/>
                  <a:gd name="txR" fmla="*/ 61 w 61"/>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alpha val="100000"/>
                </a:srgbClr>
              </a:solidFill>
              <a:ln w="9525">
                <a:noFill/>
              </a:ln>
            </p:spPr>
            <p:txBody>
              <a:bodyPr/>
              <a:p>
                <a:endParaRPr lang="en-US"/>
              </a:p>
            </p:txBody>
          </p:sp>
          <p:sp>
            <p:nvSpPr>
              <p:cNvPr id="11274" name="Freeform 150"/>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1275" name="Freeform 151"/>
              <p:cNvSpPr/>
              <p:nvPr/>
            </p:nvSpPr>
            <p:spPr>
              <a:xfrm>
                <a:off x="2893" y="2680"/>
                <a:ext cx="67" cy="91"/>
              </a:xfrm>
              <a:custGeom>
                <a:avLst/>
                <a:gdLst>
                  <a:gd name="txL" fmla="*/ 0 w 132"/>
                  <a:gd name="txT" fmla="*/ 0 h 182"/>
                  <a:gd name="txR" fmla="*/ 132 w 132"/>
                  <a:gd name="txB" fmla="*/ 182 h 182"/>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alpha val="100000"/>
                </a:srgbClr>
              </a:solidFill>
              <a:ln w="9525">
                <a:noFill/>
              </a:ln>
            </p:spPr>
            <p:txBody>
              <a:bodyPr/>
              <a:p>
                <a:endParaRPr lang="en-US"/>
              </a:p>
            </p:txBody>
          </p:sp>
          <p:sp>
            <p:nvSpPr>
              <p:cNvPr id="11276" name="Freeform 152"/>
              <p:cNvSpPr/>
              <p:nvPr/>
            </p:nvSpPr>
            <p:spPr>
              <a:xfrm>
                <a:off x="2821" y="2718"/>
                <a:ext cx="89" cy="73"/>
              </a:xfrm>
              <a:custGeom>
                <a:avLst/>
                <a:gdLst>
                  <a:gd name="txL" fmla="*/ 0 w 177"/>
                  <a:gd name="txT" fmla="*/ 0 h 146"/>
                  <a:gd name="txR" fmla="*/ 177 w 177"/>
                  <a:gd name="txB" fmla="*/ 146 h 146"/>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alpha val="100000"/>
                </a:srgbClr>
              </a:solidFill>
              <a:ln w="9525">
                <a:noFill/>
              </a:ln>
            </p:spPr>
            <p:txBody>
              <a:bodyPr/>
              <a:p>
                <a:endParaRPr lang="en-US"/>
              </a:p>
            </p:txBody>
          </p:sp>
          <p:sp>
            <p:nvSpPr>
              <p:cNvPr id="11277" name="Freeform 153"/>
              <p:cNvSpPr/>
              <p:nvPr/>
            </p:nvSpPr>
            <p:spPr>
              <a:xfrm>
                <a:off x="2821" y="2800"/>
                <a:ext cx="89" cy="71"/>
              </a:xfrm>
              <a:custGeom>
                <a:avLst/>
                <a:gdLst>
                  <a:gd name="txL" fmla="*/ 0 w 178"/>
                  <a:gd name="txT" fmla="*/ 0 h 143"/>
                  <a:gd name="txR" fmla="*/ 178 w 178"/>
                  <a:gd name="txB" fmla="*/ 143 h 14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alpha val="100000"/>
                </a:srgbClr>
              </a:solidFill>
              <a:ln w="9525">
                <a:noFill/>
              </a:ln>
            </p:spPr>
            <p:txBody>
              <a:bodyPr/>
              <a:p>
                <a:endParaRPr lang="en-US"/>
              </a:p>
            </p:txBody>
          </p:sp>
          <p:sp>
            <p:nvSpPr>
              <p:cNvPr id="11278" name="Freeform 154"/>
              <p:cNvSpPr/>
              <p:nvPr/>
            </p:nvSpPr>
            <p:spPr>
              <a:xfrm>
                <a:off x="2894" y="2818"/>
                <a:ext cx="66" cy="90"/>
              </a:xfrm>
              <a:custGeom>
                <a:avLst/>
                <a:gdLst>
                  <a:gd name="txL" fmla="*/ 0 w 132"/>
                  <a:gd name="txT" fmla="*/ 0 h 181"/>
                  <a:gd name="txR" fmla="*/ 132 w 132"/>
                  <a:gd name="txB" fmla="*/ 181 h 181"/>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alpha val="100000"/>
                </a:srgbClr>
              </a:solidFill>
              <a:ln w="9525">
                <a:noFill/>
              </a:ln>
            </p:spPr>
            <p:txBody>
              <a:bodyPr/>
              <a:p>
                <a:endParaRPr lang="en-US"/>
              </a:p>
            </p:txBody>
          </p:sp>
          <p:sp>
            <p:nvSpPr>
              <p:cNvPr id="11279" name="Freeform 155"/>
              <p:cNvSpPr/>
              <p:nvPr/>
            </p:nvSpPr>
            <p:spPr>
              <a:xfrm>
                <a:off x="2944" y="2799"/>
                <a:ext cx="88" cy="72"/>
              </a:xfrm>
              <a:custGeom>
                <a:avLst/>
                <a:gdLst>
                  <a:gd name="txL" fmla="*/ 0 w 177"/>
                  <a:gd name="txT" fmla="*/ 0 h 144"/>
                  <a:gd name="txR" fmla="*/ 177 w 177"/>
                  <a:gd name="txB" fmla="*/ 144 h 144"/>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alpha val="100000"/>
                </a:srgbClr>
              </a:solidFill>
              <a:ln w="9525">
                <a:noFill/>
              </a:ln>
            </p:spPr>
            <p:txBody>
              <a:bodyPr/>
              <a:p>
                <a:endParaRPr lang="en-US"/>
              </a:p>
            </p:txBody>
          </p:sp>
          <p:sp>
            <p:nvSpPr>
              <p:cNvPr id="11280" name="Freeform 156"/>
              <p:cNvSpPr/>
              <p:nvPr/>
            </p:nvSpPr>
            <p:spPr>
              <a:xfrm>
                <a:off x="2943" y="2718"/>
                <a:ext cx="90" cy="72"/>
              </a:xfrm>
              <a:custGeom>
                <a:avLst/>
                <a:gdLst>
                  <a:gd name="txL" fmla="*/ 0 w 180"/>
                  <a:gd name="txT" fmla="*/ 0 h 143"/>
                  <a:gd name="txR" fmla="*/ 180 w 180"/>
                  <a:gd name="txB" fmla="*/ 143 h 143"/>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0" y="1"/>
                  </a:cxn>
                </a:cxnLst>
                <a:rect l="txL" t="txT" r="txR" b="tx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alpha val="100000"/>
                </a:srgbClr>
              </a:solidFill>
              <a:ln w="9525">
                <a:noFill/>
              </a:ln>
            </p:spPr>
            <p:txBody>
              <a:bodyPr/>
              <a:p>
                <a:endParaRPr lang="en-US"/>
              </a:p>
            </p:txBody>
          </p:sp>
          <p:sp>
            <p:nvSpPr>
              <p:cNvPr id="11281" name="Freeform 157"/>
              <p:cNvSpPr/>
              <p:nvPr/>
            </p:nvSpPr>
            <p:spPr>
              <a:xfrm>
                <a:off x="3116" y="2261"/>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alpha val="100000"/>
                </a:srgbClr>
              </a:solidFill>
              <a:ln w="9525">
                <a:noFill/>
              </a:ln>
            </p:spPr>
            <p:txBody>
              <a:bodyPr/>
              <a:p>
                <a:endParaRPr lang="en-US"/>
              </a:p>
            </p:txBody>
          </p:sp>
          <p:sp>
            <p:nvSpPr>
              <p:cNvPr id="11282" name="Freeform 158"/>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1283" name="Freeform 159"/>
              <p:cNvSpPr/>
              <p:nvPr/>
            </p:nvSpPr>
            <p:spPr>
              <a:xfrm>
                <a:off x="3109" y="2221"/>
                <a:ext cx="26" cy="37"/>
              </a:xfrm>
              <a:custGeom>
                <a:avLst/>
                <a:gdLst>
                  <a:gd name="txL" fmla="*/ 0 w 52"/>
                  <a:gd name="txT" fmla="*/ 0 h 73"/>
                  <a:gd name="txR" fmla="*/ 52 w 52"/>
                  <a:gd name="txB" fmla="*/ 73 h 73"/>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Lst>
                <a:rect l="txL" t="txT" r="txR" b="tx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alpha val="100000"/>
                </a:srgbClr>
              </a:solidFill>
              <a:ln w="9525">
                <a:noFill/>
              </a:ln>
            </p:spPr>
            <p:txBody>
              <a:bodyPr/>
              <a:p>
                <a:endParaRPr lang="en-US"/>
              </a:p>
            </p:txBody>
          </p:sp>
          <p:sp>
            <p:nvSpPr>
              <p:cNvPr id="11284" name="Freeform 160"/>
              <p:cNvSpPr/>
              <p:nvPr/>
            </p:nvSpPr>
            <p:spPr>
              <a:xfrm>
                <a:off x="3080" y="2236"/>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alpha val="100000"/>
                </a:srgbClr>
              </a:solidFill>
              <a:ln w="9525">
                <a:noFill/>
              </a:ln>
            </p:spPr>
            <p:txBody>
              <a:bodyPr/>
              <a:p>
                <a:endParaRPr lang="en-US"/>
              </a:p>
            </p:txBody>
          </p:sp>
          <p:sp>
            <p:nvSpPr>
              <p:cNvPr id="11285" name="Freeform 161"/>
              <p:cNvSpPr/>
              <p:nvPr/>
            </p:nvSpPr>
            <p:spPr>
              <a:xfrm>
                <a:off x="3080" y="2269"/>
                <a:ext cx="36" cy="28"/>
              </a:xfrm>
              <a:custGeom>
                <a:avLst/>
                <a:gdLst>
                  <a:gd name="txL" fmla="*/ 0 w 71"/>
                  <a:gd name="txT" fmla="*/ 0 h 57"/>
                  <a:gd name="txR" fmla="*/ 71 w 71"/>
                  <a:gd name="txB" fmla="*/ 57 h 57"/>
                </a:gdLst>
                <a:ahLst/>
                <a:cxnLst>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alpha val="100000"/>
                </a:srgbClr>
              </a:solidFill>
              <a:ln w="9525">
                <a:noFill/>
              </a:ln>
            </p:spPr>
            <p:txBody>
              <a:bodyPr/>
              <a:p>
                <a:endParaRPr lang="en-US"/>
              </a:p>
            </p:txBody>
          </p:sp>
          <p:sp>
            <p:nvSpPr>
              <p:cNvPr id="11286" name="Freeform 162"/>
              <p:cNvSpPr/>
              <p:nvPr/>
            </p:nvSpPr>
            <p:spPr>
              <a:xfrm>
                <a:off x="3109" y="2277"/>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alpha val="100000"/>
                </a:srgbClr>
              </a:solidFill>
              <a:ln w="9525">
                <a:noFill/>
              </a:ln>
            </p:spPr>
            <p:txBody>
              <a:bodyPr/>
              <a:p>
                <a:endParaRPr lang="en-US"/>
              </a:p>
            </p:txBody>
          </p:sp>
          <p:sp>
            <p:nvSpPr>
              <p:cNvPr id="11287" name="Freeform 163"/>
              <p:cNvSpPr/>
              <p:nvPr/>
            </p:nvSpPr>
            <p:spPr>
              <a:xfrm>
                <a:off x="3129" y="2269"/>
                <a:ext cx="36" cy="28"/>
              </a:xfrm>
              <a:custGeom>
                <a:avLst/>
                <a:gdLst>
                  <a:gd name="txL" fmla="*/ 0 w 71"/>
                  <a:gd name="txT" fmla="*/ 0 h 57"/>
                  <a:gd name="txR" fmla="*/ 71 w 71"/>
                  <a:gd name="txB" fmla="*/ 57 h 57"/>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alpha val="100000"/>
                </a:srgbClr>
              </a:solidFill>
              <a:ln w="9525">
                <a:noFill/>
              </a:ln>
            </p:spPr>
            <p:txBody>
              <a:bodyPr/>
              <a:p>
                <a:endParaRPr lang="en-US"/>
              </a:p>
            </p:txBody>
          </p:sp>
          <p:sp>
            <p:nvSpPr>
              <p:cNvPr id="11288" name="Freeform 164"/>
              <p:cNvSpPr/>
              <p:nvPr/>
            </p:nvSpPr>
            <p:spPr>
              <a:xfrm>
                <a:off x="3129" y="2236"/>
                <a:ext cx="36" cy="28"/>
              </a:xfrm>
              <a:custGeom>
                <a:avLst/>
                <a:gdLst>
                  <a:gd name="txL" fmla="*/ 0 w 71"/>
                  <a:gd name="txT" fmla="*/ 0 h 57"/>
                  <a:gd name="txR" fmla="*/ 71 w 71"/>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alpha val="100000"/>
                </a:srgbClr>
              </a:solidFill>
              <a:ln w="9525">
                <a:noFill/>
              </a:ln>
            </p:spPr>
            <p:txBody>
              <a:bodyPr/>
              <a:p>
                <a:endParaRPr lang="en-US"/>
              </a:p>
            </p:txBody>
          </p:sp>
          <p:sp>
            <p:nvSpPr>
              <p:cNvPr id="11289" name="Freeform 165"/>
              <p:cNvSpPr/>
              <p:nvPr/>
            </p:nvSpPr>
            <p:spPr>
              <a:xfrm>
                <a:off x="3830" y="3106"/>
                <a:ext cx="12" cy="12"/>
              </a:xfrm>
              <a:custGeom>
                <a:avLst/>
                <a:gdLst>
                  <a:gd name="txL" fmla="*/ 0 w 24"/>
                  <a:gd name="txT" fmla="*/ 0 h 24"/>
                  <a:gd name="txR" fmla="*/ 24 w 24"/>
                  <a:gd name="txB" fmla="*/ 24 h 24"/>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alpha val="100000"/>
                </a:srgbClr>
              </a:solidFill>
              <a:ln w="9525">
                <a:noFill/>
              </a:ln>
            </p:spPr>
            <p:txBody>
              <a:bodyPr/>
              <a:p>
                <a:endParaRPr lang="en-US"/>
              </a:p>
            </p:txBody>
          </p:sp>
          <p:sp>
            <p:nvSpPr>
              <p:cNvPr id="11290" name="Freeform 166"/>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1291" name="Freeform 167"/>
              <p:cNvSpPr/>
              <p:nvPr/>
            </p:nvSpPr>
            <p:spPr>
              <a:xfrm>
                <a:off x="3823" y="3066"/>
                <a:ext cx="26" cy="36"/>
              </a:xfrm>
              <a:custGeom>
                <a:avLst/>
                <a:gdLst>
                  <a:gd name="txL" fmla="*/ 0 w 53"/>
                  <a:gd name="txT" fmla="*/ 0 h 73"/>
                  <a:gd name="txR" fmla="*/ 53 w 53"/>
                  <a:gd name="txB" fmla="*/ 73 h 7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alpha val="100000"/>
                </a:srgbClr>
              </a:solidFill>
              <a:ln w="9525">
                <a:noFill/>
              </a:ln>
            </p:spPr>
            <p:txBody>
              <a:bodyPr/>
              <a:p>
                <a:endParaRPr lang="en-US"/>
              </a:p>
            </p:txBody>
          </p:sp>
          <p:sp>
            <p:nvSpPr>
              <p:cNvPr id="11292" name="Freeform 168"/>
              <p:cNvSpPr/>
              <p:nvPr/>
            </p:nvSpPr>
            <p:spPr>
              <a:xfrm>
                <a:off x="3793" y="3081"/>
                <a:ext cx="36" cy="29"/>
              </a:xfrm>
              <a:custGeom>
                <a:avLst/>
                <a:gdLst>
                  <a:gd name="txL" fmla="*/ 0 w 71"/>
                  <a:gd name="txT" fmla="*/ 0 h 58"/>
                  <a:gd name="txR" fmla="*/ 71 w 71"/>
                  <a:gd name="txB" fmla="*/ 58 h 58"/>
                </a:gdLst>
                <a:ahLst/>
                <a:cxnLst>
                  <a:cxn ang="0">
                    <a:pos x="1" y="1"/>
                  </a:cxn>
                  <a:cxn ang="0">
                    <a:pos x="1" y="1"/>
                  </a:cxn>
                  <a:cxn ang="0">
                    <a:pos x="1" y="1"/>
                  </a:cxn>
                  <a:cxn ang="0">
                    <a:pos x="1" y="1"/>
                  </a:cxn>
                  <a:cxn ang="0">
                    <a:pos x="1" y="1"/>
                  </a:cxn>
                  <a:cxn ang="0">
                    <a:pos x="1" y="1"/>
                  </a:cxn>
                  <a:cxn ang="0">
                    <a:pos x="1" y="1"/>
                  </a:cxn>
                  <a:cxn ang="0">
                    <a:pos x="1" y="0"/>
                  </a:cxn>
                  <a:cxn ang="0">
                    <a:pos x="1" y="1"/>
                  </a:cxn>
                  <a:cxn ang="0">
                    <a:pos x="1" y="1"/>
                  </a:cxn>
                  <a:cxn ang="0">
                    <a:pos x="0" y="1"/>
                  </a:cxn>
                  <a:cxn ang="0">
                    <a:pos x="1" y="1"/>
                  </a:cxn>
                  <a:cxn ang="0">
                    <a:pos x="1" y="1"/>
                  </a:cxn>
                  <a:cxn ang="0">
                    <a:pos x="1" y="1"/>
                  </a:cxn>
                  <a:cxn ang="0">
                    <a:pos x="1" y="1"/>
                  </a:cxn>
                  <a:cxn ang="0">
                    <a:pos x="1" y="1"/>
                  </a:cxn>
                  <a:cxn ang="0">
                    <a:pos x="1" y="1"/>
                  </a:cxn>
                  <a:cxn ang="0">
                    <a:pos x="1" y="1"/>
                  </a:cxn>
                </a:cxnLst>
                <a:rect l="txL" t="txT" r="txR" b="tx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alpha val="100000"/>
                </a:srgbClr>
              </a:solidFill>
              <a:ln w="9525">
                <a:noFill/>
              </a:ln>
            </p:spPr>
            <p:txBody>
              <a:bodyPr/>
              <a:p>
                <a:endParaRPr lang="en-US"/>
              </a:p>
            </p:txBody>
          </p:sp>
          <p:sp>
            <p:nvSpPr>
              <p:cNvPr id="11293" name="Freeform 169"/>
              <p:cNvSpPr/>
              <p:nvPr/>
            </p:nvSpPr>
            <p:spPr>
              <a:xfrm>
                <a:off x="3793" y="3114"/>
                <a:ext cx="37" cy="28"/>
              </a:xfrm>
              <a:custGeom>
                <a:avLst/>
                <a:gdLst>
                  <a:gd name="txL" fmla="*/ 0 w 72"/>
                  <a:gd name="txT" fmla="*/ 0 h 56"/>
                  <a:gd name="txR" fmla="*/ 72 w 72"/>
                  <a:gd name="txB" fmla="*/ 56 h 56"/>
                </a:gdLst>
                <a:ahLst/>
                <a:cxnLst>
                  <a:cxn ang="0">
                    <a:pos x="1" y="1"/>
                  </a:cxn>
                  <a:cxn ang="0">
                    <a:pos x="1" y="0"/>
                  </a:cxn>
                  <a:cxn ang="0">
                    <a:pos x="1" y="0"/>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alpha val="100000"/>
                </a:srgbClr>
              </a:solidFill>
              <a:ln w="9525">
                <a:noFill/>
              </a:ln>
            </p:spPr>
            <p:txBody>
              <a:bodyPr/>
              <a:p>
                <a:endParaRPr lang="en-US"/>
              </a:p>
            </p:txBody>
          </p:sp>
          <p:sp>
            <p:nvSpPr>
              <p:cNvPr id="11294" name="Freeform 170"/>
              <p:cNvSpPr/>
              <p:nvPr/>
            </p:nvSpPr>
            <p:spPr>
              <a:xfrm>
                <a:off x="3823" y="3121"/>
                <a:ext cx="26" cy="37"/>
              </a:xfrm>
              <a:custGeom>
                <a:avLst/>
                <a:gdLst>
                  <a:gd name="txL" fmla="*/ 0 w 53"/>
                  <a:gd name="txT" fmla="*/ 0 h 72"/>
                  <a:gd name="txR" fmla="*/ 53 w 53"/>
                  <a:gd name="txB" fmla="*/ 72 h 72"/>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alpha val="100000"/>
                </a:srgbClr>
              </a:solidFill>
              <a:ln w="9525">
                <a:noFill/>
              </a:ln>
            </p:spPr>
            <p:txBody>
              <a:bodyPr/>
              <a:p>
                <a:endParaRPr lang="en-US"/>
              </a:p>
            </p:txBody>
          </p:sp>
          <p:sp>
            <p:nvSpPr>
              <p:cNvPr id="11295" name="Freeform 171"/>
              <p:cNvSpPr/>
              <p:nvPr/>
            </p:nvSpPr>
            <p:spPr>
              <a:xfrm>
                <a:off x="3843" y="3114"/>
                <a:ext cx="36" cy="28"/>
              </a:xfrm>
              <a:custGeom>
                <a:avLst/>
                <a:gdLst>
                  <a:gd name="txL" fmla="*/ 0 w 71"/>
                  <a:gd name="txT" fmla="*/ 0 h 56"/>
                  <a:gd name="txR" fmla="*/ 71 w 71"/>
                  <a:gd name="txB" fmla="*/ 56 h 56"/>
                </a:gdLst>
                <a:ahLst/>
                <a:cxnLst>
                  <a:cxn ang="0">
                    <a:pos x="1"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Lst>
                <a:rect l="txL" t="txT" r="txR" b="tx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1296" name="Freeform 172"/>
              <p:cNvSpPr/>
              <p:nvPr/>
            </p:nvSpPr>
            <p:spPr>
              <a:xfrm>
                <a:off x="3842" y="3081"/>
                <a:ext cx="37" cy="28"/>
              </a:xfrm>
              <a:custGeom>
                <a:avLst/>
                <a:gdLst>
                  <a:gd name="txL" fmla="*/ 0 w 72"/>
                  <a:gd name="txT" fmla="*/ 0 h 57"/>
                  <a:gd name="txR" fmla="*/ 72 w 72"/>
                  <a:gd name="txB" fmla="*/ 57 h 5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alpha val="100000"/>
                </a:srgbClr>
              </a:solidFill>
              <a:ln w="9525">
                <a:noFill/>
              </a:ln>
            </p:spPr>
            <p:txBody>
              <a:bodyPr/>
              <a:p>
                <a:endParaRPr lang="en-US"/>
              </a:p>
            </p:txBody>
          </p:sp>
          <p:sp>
            <p:nvSpPr>
              <p:cNvPr id="11297" name="Freeform 173"/>
              <p:cNvSpPr/>
              <p:nvPr/>
            </p:nvSpPr>
            <p:spPr>
              <a:xfrm>
                <a:off x="3134" y="3087"/>
                <a:ext cx="11" cy="12"/>
              </a:xfrm>
              <a:custGeom>
                <a:avLst/>
                <a:gdLst>
                  <a:gd name="txL" fmla="*/ 0 w 23"/>
                  <a:gd name="txT" fmla="*/ 0 h 24"/>
                  <a:gd name="txR" fmla="*/ 23 w 23"/>
                  <a:gd name="txB" fmla="*/ 24 h 24"/>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alpha val="100000"/>
                </a:srgbClr>
              </a:solidFill>
              <a:ln w="9525">
                <a:noFill/>
              </a:ln>
            </p:spPr>
            <p:txBody>
              <a:bodyPr/>
              <a:p>
                <a:endParaRPr lang="en-US"/>
              </a:p>
            </p:txBody>
          </p:sp>
          <p:sp>
            <p:nvSpPr>
              <p:cNvPr id="11298" name="Freeform 174"/>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1299" name="Freeform 175"/>
              <p:cNvSpPr/>
              <p:nvPr/>
            </p:nvSpPr>
            <p:spPr>
              <a:xfrm>
                <a:off x="3126" y="3048"/>
                <a:ext cx="26" cy="36"/>
              </a:xfrm>
              <a:custGeom>
                <a:avLst/>
                <a:gdLst>
                  <a:gd name="txL" fmla="*/ 0 w 52"/>
                  <a:gd name="txT" fmla="*/ 0 h 73"/>
                  <a:gd name="txR" fmla="*/ 52 w 52"/>
                  <a:gd name="txB" fmla="*/ 73 h 73"/>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Lst>
                <a:rect l="txL" t="txT" r="txR" b="tx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alpha val="100000"/>
                </a:srgbClr>
              </a:solidFill>
              <a:ln w="9525">
                <a:noFill/>
              </a:ln>
            </p:spPr>
            <p:txBody>
              <a:bodyPr/>
              <a:p>
                <a:endParaRPr lang="en-US"/>
              </a:p>
            </p:txBody>
          </p:sp>
          <p:sp>
            <p:nvSpPr>
              <p:cNvPr id="11300" name="Freeform 176"/>
              <p:cNvSpPr/>
              <p:nvPr/>
            </p:nvSpPr>
            <p:spPr>
              <a:xfrm>
                <a:off x="3097" y="3063"/>
                <a:ext cx="35" cy="28"/>
              </a:xfrm>
              <a:custGeom>
                <a:avLst/>
                <a:gdLst>
                  <a:gd name="txL" fmla="*/ 0 w 72"/>
                  <a:gd name="txT" fmla="*/ 0 h 58"/>
                  <a:gd name="txR" fmla="*/ 72 w 72"/>
                  <a:gd name="txB" fmla="*/ 58 h 5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alpha val="100000"/>
                </a:srgbClr>
              </a:solidFill>
              <a:ln w="9525">
                <a:noFill/>
              </a:ln>
            </p:spPr>
            <p:txBody>
              <a:bodyPr/>
              <a:p>
                <a:endParaRPr lang="en-US"/>
              </a:p>
            </p:txBody>
          </p:sp>
          <p:sp>
            <p:nvSpPr>
              <p:cNvPr id="11301" name="Freeform 177"/>
              <p:cNvSpPr/>
              <p:nvPr/>
            </p:nvSpPr>
            <p:spPr>
              <a:xfrm>
                <a:off x="3097" y="3095"/>
                <a:ext cx="35" cy="29"/>
              </a:xfrm>
              <a:custGeom>
                <a:avLst/>
                <a:gdLst>
                  <a:gd name="txL" fmla="*/ 0 w 72"/>
                  <a:gd name="txT" fmla="*/ 0 h 56"/>
                  <a:gd name="txR" fmla="*/ 72 w 72"/>
                  <a:gd name="txB" fmla="*/ 56 h 56"/>
                </a:gdLst>
                <a:ahLst/>
                <a:cxnLst>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alpha val="100000"/>
                </a:srgbClr>
              </a:solidFill>
              <a:ln w="9525">
                <a:noFill/>
              </a:ln>
            </p:spPr>
            <p:txBody>
              <a:bodyPr/>
              <a:p>
                <a:endParaRPr lang="en-US"/>
              </a:p>
            </p:txBody>
          </p:sp>
          <p:sp>
            <p:nvSpPr>
              <p:cNvPr id="11302" name="Freeform 178"/>
              <p:cNvSpPr/>
              <p:nvPr/>
            </p:nvSpPr>
            <p:spPr>
              <a:xfrm>
                <a:off x="3126" y="3102"/>
                <a:ext cx="27" cy="37"/>
              </a:xfrm>
              <a:custGeom>
                <a:avLst/>
                <a:gdLst>
                  <a:gd name="txL" fmla="*/ 0 w 53"/>
                  <a:gd name="txT" fmla="*/ 0 h 72"/>
                  <a:gd name="txR" fmla="*/ 53 w 53"/>
                  <a:gd name="txB" fmla="*/ 72 h 72"/>
                </a:gdLst>
                <a:ahLst/>
                <a:cxnLst>
                  <a:cxn ang="0">
                    <a:pos x="1" y="0"/>
                  </a:cxn>
                  <a:cxn ang="0">
                    <a:pos x="1" y="0"/>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alpha val="100000"/>
                </a:srgbClr>
              </a:solidFill>
              <a:ln w="9525">
                <a:noFill/>
              </a:ln>
            </p:spPr>
            <p:txBody>
              <a:bodyPr/>
              <a:p>
                <a:endParaRPr lang="en-US"/>
              </a:p>
            </p:txBody>
          </p:sp>
          <p:sp>
            <p:nvSpPr>
              <p:cNvPr id="11303" name="Freeform 179"/>
              <p:cNvSpPr/>
              <p:nvPr/>
            </p:nvSpPr>
            <p:spPr>
              <a:xfrm>
                <a:off x="3146" y="3095"/>
                <a:ext cx="35" cy="29"/>
              </a:xfrm>
              <a:custGeom>
                <a:avLst/>
                <a:gdLst>
                  <a:gd name="txL" fmla="*/ 0 w 72"/>
                  <a:gd name="txT" fmla="*/ 0 h 57"/>
                  <a:gd name="txR" fmla="*/ 72 w 72"/>
                  <a:gd name="txB" fmla="*/ 57 h 57"/>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alpha val="100000"/>
                </a:srgbClr>
              </a:solidFill>
              <a:ln w="9525">
                <a:noFill/>
              </a:ln>
            </p:spPr>
            <p:txBody>
              <a:bodyPr/>
              <a:p>
                <a:endParaRPr lang="en-US"/>
              </a:p>
            </p:txBody>
          </p:sp>
          <p:sp>
            <p:nvSpPr>
              <p:cNvPr id="11304" name="Freeform 180"/>
              <p:cNvSpPr/>
              <p:nvPr/>
            </p:nvSpPr>
            <p:spPr>
              <a:xfrm>
                <a:off x="3146" y="3062"/>
                <a:ext cx="35" cy="29"/>
              </a:xfrm>
              <a:custGeom>
                <a:avLst/>
                <a:gdLst>
                  <a:gd name="txL" fmla="*/ 0 w 72"/>
                  <a:gd name="txT" fmla="*/ 0 h 58"/>
                  <a:gd name="txR" fmla="*/ 72 w 72"/>
                  <a:gd name="txB" fmla="*/ 58 h 5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Lst>
                <a:rect l="txL" t="txT" r="txR" b="tx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alpha val="100000"/>
                </a:srgbClr>
              </a:solidFill>
              <a:ln w="9525">
                <a:noFill/>
              </a:ln>
            </p:spPr>
            <p:txBody>
              <a:bodyPr/>
              <a:p>
                <a:endParaRPr lang="en-US"/>
              </a:p>
            </p:txBody>
          </p:sp>
          <p:sp>
            <p:nvSpPr>
              <p:cNvPr id="11305" name="Freeform 181"/>
              <p:cNvSpPr/>
              <p:nvPr/>
            </p:nvSpPr>
            <p:spPr>
              <a:xfrm>
                <a:off x="2933" y="2482"/>
                <a:ext cx="72" cy="84"/>
              </a:xfrm>
              <a:custGeom>
                <a:avLst/>
                <a:gdLst>
                  <a:gd name="txL" fmla="*/ 0 w 144"/>
                  <a:gd name="txT" fmla="*/ 0 h 167"/>
                  <a:gd name="txR" fmla="*/ 144 w 144"/>
                  <a:gd name="txB" fmla="*/ 167 h 167"/>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Lst>
                <a:rect l="txL" t="txT" r="txR" b="tx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alpha val="100000"/>
                </a:srgbClr>
              </a:solidFill>
              <a:ln w="9525">
                <a:noFill/>
              </a:ln>
            </p:spPr>
            <p:txBody>
              <a:bodyPr/>
              <a:p>
                <a:endParaRPr lang="en-US"/>
              </a:p>
            </p:txBody>
          </p:sp>
          <p:sp>
            <p:nvSpPr>
              <p:cNvPr id="11306" name="Freeform 182"/>
              <p:cNvSpPr/>
              <p:nvPr/>
            </p:nvSpPr>
            <p:spPr>
              <a:xfrm>
                <a:off x="2898" y="2478"/>
                <a:ext cx="102" cy="40"/>
              </a:xfrm>
              <a:custGeom>
                <a:avLst/>
                <a:gdLst>
                  <a:gd name="txL" fmla="*/ 0 w 204"/>
                  <a:gd name="txT" fmla="*/ 0 h 82"/>
                  <a:gd name="txR" fmla="*/ 204 w 204"/>
                  <a:gd name="txB" fmla="*/ 82 h 82"/>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alpha val="100000"/>
                </a:srgbClr>
              </a:solidFill>
              <a:ln w="9525">
                <a:noFill/>
              </a:ln>
            </p:spPr>
            <p:txBody>
              <a:bodyPr/>
              <a:p>
                <a:endParaRPr lang="en-US"/>
              </a:p>
            </p:txBody>
          </p:sp>
          <p:sp>
            <p:nvSpPr>
              <p:cNvPr id="11307" name="Freeform 183"/>
              <p:cNvSpPr/>
              <p:nvPr/>
            </p:nvSpPr>
            <p:spPr>
              <a:xfrm>
                <a:off x="2996" y="2482"/>
                <a:ext cx="42" cy="104"/>
              </a:xfrm>
              <a:custGeom>
                <a:avLst/>
                <a:gdLst>
                  <a:gd name="txL" fmla="*/ 0 w 84"/>
                  <a:gd name="txT" fmla="*/ 0 h 208"/>
                  <a:gd name="txR" fmla="*/ 84 w 84"/>
                  <a:gd name="txB" fmla="*/ 208 h 208"/>
                </a:gdLst>
                <a:ahLst/>
                <a:cxnLst>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0"/>
                  </a:cxn>
                </a:cxnLst>
                <a:rect l="txL" t="txT" r="txR" b="tx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alpha val="100000"/>
                </a:srgbClr>
              </a:solidFill>
              <a:ln w="9525">
                <a:noFill/>
              </a:ln>
            </p:spPr>
            <p:txBody>
              <a:bodyPr/>
              <a:p>
                <a:endParaRPr lang="en-US"/>
              </a:p>
            </p:txBody>
          </p:sp>
          <p:sp>
            <p:nvSpPr>
              <p:cNvPr id="11308" name="Freeform 184"/>
              <p:cNvSpPr/>
              <p:nvPr/>
            </p:nvSpPr>
            <p:spPr>
              <a:xfrm>
                <a:off x="3013" y="2479"/>
                <a:ext cx="72" cy="84"/>
              </a:xfrm>
              <a:custGeom>
                <a:avLst/>
                <a:gdLst>
                  <a:gd name="txL" fmla="*/ 0 w 144"/>
                  <a:gd name="txT" fmla="*/ 0 h 170"/>
                  <a:gd name="txR" fmla="*/ 144 w 144"/>
                  <a:gd name="txB" fmla="*/ 170 h 170"/>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alpha val="100000"/>
                </a:srgbClr>
              </a:solidFill>
              <a:ln w="9525">
                <a:noFill/>
              </a:ln>
            </p:spPr>
            <p:txBody>
              <a:bodyPr/>
              <a:p>
                <a:endParaRPr lang="en-US"/>
              </a:p>
            </p:txBody>
          </p:sp>
          <p:sp>
            <p:nvSpPr>
              <p:cNvPr id="11309" name="Freeform 185"/>
              <p:cNvSpPr/>
              <p:nvPr/>
            </p:nvSpPr>
            <p:spPr>
              <a:xfrm>
                <a:off x="3020" y="2460"/>
                <a:ext cx="99" cy="51"/>
              </a:xfrm>
              <a:custGeom>
                <a:avLst/>
                <a:gdLst>
                  <a:gd name="txL" fmla="*/ 0 w 199"/>
                  <a:gd name="txT" fmla="*/ 0 h 103"/>
                  <a:gd name="txR" fmla="*/ 199 w 199"/>
                  <a:gd name="txB" fmla="*/ 103 h 10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alpha val="100000"/>
                </a:srgbClr>
              </a:solidFill>
              <a:ln w="9525">
                <a:noFill/>
              </a:ln>
            </p:spPr>
            <p:txBody>
              <a:bodyPr/>
              <a:p>
                <a:endParaRPr lang="en-US"/>
              </a:p>
            </p:txBody>
          </p:sp>
          <p:sp>
            <p:nvSpPr>
              <p:cNvPr id="11310" name="Freeform 186"/>
              <p:cNvSpPr/>
              <p:nvPr/>
            </p:nvSpPr>
            <p:spPr>
              <a:xfrm>
                <a:off x="3093" y="3326"/>
                <a:ext cx="53" cy="98"/>
              </a:xfrm>
              <a:custGeom>
                <a:avLst/>
                <a:gdLst>
                  <a:gd name="txL" fmla="*/ 0 w 107"/>
                  <a:gd name="txT" fmla="*/ 0 h 195"/>
                  <a:gd name="txR" fmla="*/ 107 w 107"/>
                  <a:gd name="txB" fmla="*/ 195 h 195"/>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alpha val="100000"/>
                </a:srgbClr>
              </a:solidFill>
              <a:ln w="9525">
                <a:noFill/>
              </a:ln>
            </p:spPr>
            <p:txBody>
              <a:bodyPr/>
              <a:p>
                <a:endParaRPr lang="en-US"/>
              </a:p>
            </p:txBody>
          </p:sp>
          <p:sp>
            <p:nvSpPr>
              <p:cNvPr id="11311" name="Freeform 187"/>
              <p:cNvSpPr/>
              <p:nvPr/>
            </p:nvSpPr>
            <p:spPr>
              <a:xfrm>
                <a:off x="3043" y="3323"/>
                <a:ext cx="91" cy="63"/>
              </a:xfrm>
              <a:custGeom>
                <a:avLst/>
                <a:gdLst>
                  <a:gd name="txL" fmla="*/ 0 w 183"/>
                  <a:gd name="txT" fmla="*/ 0 h 126"/>
                  <a:gd name="txR" fmla="*/ 183 w 183"/>
                  <a:gd name="txB" fmla="*/ 126 h 126"/>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alpha val="100000"/>
                </a:srgbClr>
              </a:solidFill>
              <a:ln w="9525">
                <a:noFill/>
              </a:ln>
            </p:spPr>
            <p:txBody>
              <a:bodyPr/>
              <a:p>
                <a:endParaRPr lang="en-US"/>
              </a:p>
            </p:txBody>
          </p:sp>
          <p:sp>
            <p:nvSpPr>
              <p:cNvPr id="11312" name="Freeform 188"/>
              <p:cNvSpPr/>
              <p:nvPr/>
            </p:nvSpPr>
            <p:spPr>
              <a:xfrm>
                <a:off x="3143" y="3325"/>
                <a:ext cx="52" cy="98"/>
              </a:xfrm>
              <a:custGeom>
                <a:avLst/>
                <a:gdLst>
                  <a:gd name="txL" fmla="*/ 0 w 102"/>
                  <a:gd name="txT" fmla="*/ 0 h 197"/>
                  <a:gd name="txR" fmla="*/ 102 w 102"/>
                  <a:gd name="txB" fmla="*/ 197 h 197"/>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alpha val="100000"/>
                </a:srgbClr>
              </a:solidFill>
              <a:ln w="9525">
                <a:noFill/>
              </a:ln>
            </p:spPr>
            <p:txBody>
              <a:bodyPr/>
              <a:p>
                <a:endParaRPr lang="en-US"/>
              </a:p>
            </p:txBody>
          </p:sp>
          <p:sp>
            <p:nvSpPr>
              <p:cNvPr id="11313" name="Freeform 189"/>
              <p:cNvSpPr/>
              <p:nvPr/>
            </p:nvSpPr>
            <p:spPr>
              <a:xfrm>
                <a:off x="3146" y="3319"/>
                <a:ext cx="90" cy="64"/>
              </a:xfrm>
              <a:custGeom>
                <a:avLst/>
                <a:gdLst>
                  <a:gd name="txL" fmla="*/ 0 w 180"/>
                  <a:gd name="txT" fmla="*/ 0 h 129"/>
                  <a:gd name="txR" fmla="*/ 180 w 180"/>
                  <a:gd name="txB" fmla="*/ 129 h 12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alpha val="100000"/>
                </a:srgbClr>
              </a:solidFill>
              <a:ln w="9525">
                <a:noFill/>
              </a:ln>
            </p:spPr>
            <p:txBody>
              <a:bodyPr/>
              <a:p>
                <a:endParaRPr lang="en-US"/>
              </a:p>
            </p:txBody>
          </p:sp>
          <p:sp>
            <p:nvSpPr>
              <p:cNvPr id="11314" name="Freeform 190"/>
              <p:cNvSpPr/>
              <p:nvPr/>
            </p:nvSpPr>
            <p:spPr>
              <a:xfrm>
                <a:off x="3150" y="3281"/>
                <a:ext cx="103" cy="42"/>
              </a:xfrm>
              <a:custGeom>
                <a:avLst/>
                <a:gdLst>
                  <a:gd name="txL" fmla="*/ 0 w 206"/>
                  <a:gd name="txT" fmla="*/ 0 h 85"/>
                  <a:gd name="txR" fmla="*/ 206 w 206"/>
                  <a:gd name="txB" fmla="*/ 85 h 8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alpha val="100000"/>
                </a:srgbClr>
              </a:solidFill>
              <a:ln w="9525">
                <a:noFill/>
              </a:ln>
            </p:spPr>
            <p:txBody>
              <a:bodyPr/>
              <a:p>
                <a:endParaRPr lang="en-US"/>
              </a:p>
            </p:txBody>
          </p:sp>
          <p:sp>
            <p:nvSpPr>
              <p:cNvPr id="11315" name="Freeform 191"/>
              <p:cNvSpPr/>
              <p:nvPr/>
            </p:nvSpPr>
            <p:spPr>
              <a:xfrm>
                <a:off x="2822" y="3075"/>
                <a:ext cx="74" cy="47"/>
              </a:xfrm>
              <a:custGeom>
                <a:avLst/>
                <a:gdLst>
                  <a:gd name="txL" fmla="*/ 0 w 147"/>
                  <a:gd name="txT" fmla="*/ 0 h 95"/>
                  <a:gd name="txR" fmla="*/ 147 w 147"/>
                  <a:gd name="txB" fmla="*/ 95 h 95"/>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alpha val="100000"/>
                </a:srgbClr>
              </a:solidFill>
              <a:ln w="9525">
                <a:noFill/>
              </a:ln>
            </p:spPr>
            <p:txBody>
              <a:bodyPr/>
              <a:p>
                <a:endParaRPr lang="en-US"/>
              </a:p>
            </p:txBody>
          </p:sp>
          <p:sp>
            <p:nvSpPr>
              <p:cNvPr id="11316" name="Freeform 192"/>
              <p:cNvSpPr/>
              <p:nvPr/>
            </p:nvSpPr>
            <p:spPr>
              <a:xfrm>
                <a:off x="2819" y="3081"/>
                <a:ext cx="43" cy="77"/>
              </a:xfrm>
              <a:custGeom>
                <a:avLst/>
                <a:gdLst>
                  <a:gd name="txL" fmla="*/ 0 w 87"/>
                  <a:gd name="txT" fmla="*/ 0 h 154"/>
                  <a:gd name="txR" fmla="*/ 87 w 87"/>
                  <a:gd name="txB" fmla="*/ 154 h 154"/>
                </a:gdLst>
                <a:ahLst/>
                <a:cxnLst>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alpha val="100000"/>
                </a:srgbClr>
              </a:solidFill>
              <a:ln w="9525">
                <a:noFill/>
              </a:ln>
            </p:spPr>
            <p:txBody>
              <a:bodyPr/>
              <a:p>
                <a:endParaRPr lang="en-US"/>
              </a:p>
            </p:txBody>
          </p:sp>
          <p:sp>
            <p:nvSpPr>
              <p:cNvPr id="11317" name="Freeform 193"/>
              <p:cNvSpPr/>
              <p:nvPr/>
            </p:nvSpPr>
            <p:spPr>
              <a:xfrm>
                <a:off x="2821" y="3040"/>
                <a:ext cx="81" cy="34"/>
              </a:xfrm>
              <a:custGeom>
                <a:avLst/>
                <a:gdLst>
                  <a:gd name="txL" fmla="*/ 0 w 161"/>
                  <a:gd name="txT" fmla="*/ 0 h 69"/>
                  <a:gd name="txR" fmla="*/ 161 w 161"/>
                  <a:gd name="txB" fmla="*/ 69 h 69"/>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alpha val="100000"/>
                </a:srgbClr>
              </a:solidFill>
              <a:ln w="9525">
                <a:noFill/>
              </a:ln>
            </p:spPr>
            <p:txBody>
              <a:bodyPr/>
              <a:p>
                <a:endParaRPr lang="en-US"/>
              </a:p>
            </p:txBody>
          </p:sp>
          <p:sp>
            <p:nvSpPr>
              <p:cNvPr id="11318" name="Freeform 194"/>
              <p:cNvSpPr/>
              <p:nvPr/>
            </p:nvSpPr>
            <p:spPr>
              <a:xfrm>
                <a:off x="2818" y="3005"/>
                <a:ext cx="57" cy="66"/>
              </a:xfrm>
              <a:custGeom>
                <a:avLst/>
                <a:gdLst>
                  <a:gd name="txL" fmla="*/ 0 w 114"/>
                  <a:gd name="txT" fmla="*/ 0 h 133"/>
                  <a:gd name="txR" fmla="*/ 114 w 114"/>
                  <a:gd name="txB" fmla="*/ 133 h 133"/>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rect l="txL" t="txT" r="txR" b="tx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alpha val="100000"/>
                </a:srgbClr>
              </a:solidFill>
              <a:ln w="9525">
                <a:noFill/>
              </a:ln>
            </p:spPr>
            <p:txBody>
              <a:bodyPr/>
              <a:p>
                <a:endParaRPr lang="en-US"/>
              </a:p>
            </p:txBody>
          </p:sp>
          <p:sp>
            <p:nvSpPr>
              <p:cNvPr id="11319" name="Freeform 195"/>
              <p:cNvSpPr/>
              <p:nvPr/>
            </p:nvSpPr>
            <p:spPr>
              <a:xfrm>
                <a:off x="2794" y="2985"/>
                <a:ext cx="35" cy="82"/>
              </a:xfrm>
              <a:custGeom>
                <a:avLst/>
                <a:gdLst>
                  <a:gd name="txL" fmla="*/ 0 w 70"/>
                  <a:gd name="txT" fmla="*/ 0 h 163"/>
                  <a:gd name="txR" fmla="*/ 70 w 70"/>
                  <a:gd name="txB" fmla="*/ 163 h 163"/>
                </a:gdLst>
                <a:ahLst/>
                <a:cxnLst>
                  <a:cxn ang="0">
                    <a:pos x="1" y="1"/>
                  </a:cxn>
                  <a:cxn ang="0">
                    <a:pos x="1" y="1"/>
                  </a:cxn>
                  <a:cxn ang="0">
                    <a:pos x="1" y="1"/>
                  </a:cxn>
                  <a:cxn ang="0">
                    <a:pos x="1" y="1"/>
                  </a:cxn>
                  <a:cxn ang="0">
                    <a:pos x="0"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alpha val="100000"/>
                </a:srgbClr>
              </a:solidFill>
              <a:ln w="9525">
                <a:noFill/>
              </a:ln>
            </p:spPr>
            <p:txBody>
              <a:bodyPr/>
              <a:p>
                <a:endParaRPr lang="en-US"/>
              </a:p>
            </p:txBody>
          </p:sp>
          <p:sp>
            <p:nvSpPr>
              <p:cNvPr id="11320" name="Freeform 196"/>
              <p:cNvSpPr/>
              <p:nvPr/>
            </p:nvSpPr>
            <p:spPr>
              <a:xfrm>
                <a:off x="2838" y="2266"/>
                <a:ext cx="180" cy="174"/>
              </a:xfrm>
              <a:custGeom>
                <a:avLst/>
                <a:gdLst>
                  <a:gd name="txL" fmla="*/ 0 w 361"/>
                  <a:gd name="txT" fmla="*/ 0 h 348"/>
                  <a:gd name="txR" fmla="*/ 361 w 361"/>
                  <a:gd name="txB" fmla="*/ 348 h 348"/>
                </a:gdLst>
                <a:ahLst/>
                <a:cxnLst>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alpha val="100000"/>
                </a:srgbClr>
              </a:solidFill>
              <a:ln w="9525">
                <a:noFill/>
              </a:ln>
            </p:spPr>
            <p:txBody>
              <a:bodyPr/>
              <a:p>
                <a:endParaRPr lang="en-US"/>
              </a:p>
            </p:txBody>
          </p:sp>
          <p:sp>
            <p:nvSpPr>
              <p:cNvPr id="11321" name="Freeform 197"/>
              <p:cNvSpPr/>
              <p:nvPr/>
            </p:nvSpPr>
            <p:spPr>
              <a:xfrm>
                <a:off x="2794" y="3106"/>
                <a:ext cx="63" cy="171"/>
              </a:xfrm>
              <a:custGeom>
                <a:avLst/>
                <a:gdLst>
                  <a:gd name="txL" fmla="*/ 0 w 126"/>
                  <a:gd name="txT" fmla="*/ 0 h 343"/>
                  <a:gd name="txR" fmla="*/ 126 w 126"/>
                  <a:gd name="txB" fmla="*/ 343 h 343"/>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alpha val="100000"/>
                </a:srgbClr>
              </a:solidFill>
              <a:ln w="9525">
                <a:noFill/>
              </a:ln>
            </p:spPr>
            <p:txBody>
              <a:bodyPr/>
              <a:p>
                <a:endParaRPr lang="en-US"/>
              </a:p>
            </p:txBody>
          </p:sp>
          <p:sp>
            <p:nvSpPr>
              <p:cNvPr id="11322" name="Freeform 198"/>
              <p:cNvSpPr/>
              <p:nvPr/>
            </p:nvSpPr>
            <p:spPr>
              <a:xfrm>
                <a:off x="3146" y="3147"/>
                <a:ext cx="165" cy="80"/>
              </a:xfrm>
              <a:custGeom>
                <a:avLst/>
                <a:gdLst>
                  <a:gd name="txL" fmla="*/ 0 w 332"/>
                  <a:gd name="txT" fmla="*/ 0 h 160"/>
                  <a:gd name="txR" fmla="*/ 332 w 332"/>
                  <a:gd name="txB" fmla="*/ 160 h 16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alpha val="100000"/>
                </a:srgbClr>
              </a:solidFill>
              <a:ln w="9525">
                <a:noFill/>
              </a:ln>
            </p:spPr>
            <p:txBody>
              <a:bodyPr/>
              <a:p>
                <a:endParaRPr lang="en-US"/>
              </a:p>
            </p:txBody>
          </p:sp>
          <p:sp>
            <p:nvSpPr>
              <p:cNvPr id="11323" name="Freeform 199"/>
              <p:cNvSpPr/>
              <p:nvPr/>
            </p:nvSpPr>
            <p:spPr>
              <a:xfrm>
                <a:off x="2926" y="2651"/>
                <a:ext cx="186" cy="670"/>
              </a:xfrm>
              <a:custGeom>
                <a:avLst/>
                <a:gdLst>
                  <a:gd name="txL" fmla="*/ 0 w 373"/>
                  <a:gd name="txT" fmla="*/ 0 h 1340"/>
                  <a:gd name="txR" fmla="*/ 373 w 373"/>
                  <a:gd name="txB" fmla="*/ 1340 h 1340"/>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alpha val="100000"/>
                </a:srgbClr>
              </a:solidFill>
              <a:ln w="9525">
                <a:noFill/>
              </a:ln>
            </p:spPr>
            <p:txBody>
              <a:bodyPr/>
              <a:p>
                <a:endParaRPr lang="en-US"/>
              </a:p>
            </p:txBody>
          </p:sp>
          <p:sp>
            <p:nvSpPr>
              <p:cNvPr id="11324" name="Freeform 200"/>
              <p:cNvSpPr/>
              <p:nvPr/>
            </p:nvSpPr>
            <p:spPr>
              <a:xfrm>
                <a:off x="3348" y="3352"/>
                <a:ext cx="55" cy="62"/>
              </a:xfrm>
              <a:custGeom>
                <a:avLst/>
                <a:gdLst>
                  <a:gd name="txL" fmla="*/ 0 w 110"/>
                  <a:gd name="txT" fmla="*/ 0 h 123"/>
                  <a:gd name="txR" fmla="*/ 110 w 110"/>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alpha val="100000"/>
                </a:srgbClr>
              </a:solidFill>
              <a:ln w="9525">
                <a:noFill/>
              </a:ln>
            </p:spPr>
            <p:txBody>
              <a:bodyPr/>
              <a:p>
                <a:endParaRPr lang="en-US"/>
              </a:p>
            </p:txBody>
          </p:sp>
          <p:sp>
            <p:nvSpPr>
              <p:cNvPr id="11325" name="Freeform 201"/>
              <p:cNvSpPr/>
              <p:nvPr/>
            </p:nvSpPr>
            <p:spPr>
              <a:xfrm>
                <a:off x="3367" y="3375"/>
                <a:ext cx="16" cy="16"/>
              </a:xfrm>
              <a:custGeom>
                <a:avLst/>
                <a:gdLst>
                  <a:gd name="txL" fmla="*/ 0 w 31"/>
                  <a:gd name="txT" fmla="*/ 0 h 33"/>
                  <a:gd name="txR" fmla="*/ 31 w 31"/>
                  <a:gd name="txB" fmla="*/ 33 h 33"/>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alpha val="100000"/>
                </a:srgbClr>
              </a:solidFill>
              <a:ln w="9525">
                <a:noFill/>
              </a:ln>
            </p:spPr>
            <p:txBody>
              <a:bodyPr/>
              <a:p>
                <a:endParaRPr lang="en-US"/>
              </a:p>
            </p:txBody>
          </p:sp>
          <p:sp>
            <p:nvSpPr>
              <p:cNvPr id="11326" name="Freeform 202"/>
              <p:cNvSpPr/>
              <p:nvPr/>
            </p:nvSpPr>
            <p:spPr>
              <a:xfrm>
                <a:off x="2828" y="3366"/>
                <a:ext cx="56" cy="61"/>
              </a:xfrm>
              <a:custGeom>
                <a:avLst/>
                <a:gdLst>
                  <a:gd name="txL" fmla="*/ 0 w 111"/>
                  <a:gd name="txT" fmla="*/ 0 h 122"/>
                  <a:gd name="txR" fmla="*/ 111 w 111"/>
                  <a:gd name="txB" fmla="*/ 122 h 122"/>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alpha val="100000"/>
                </a:srgbClr>
              </a:solidFill>
              <a:ln w="9525">
                <a:noFill/>
              </a:ln>
            </p:spPr>
            <p:txBody>
              <a:bodyPr/>
              <a:p>
                <a:endParaRPr lang="en-US"/>
              </a:p>
            </p:txBody>
          </p:sp>
          <p:sp>
            <p:nvSpPr>
              <p:cNvPr id="11327" name="Freeform 203"/>
              <p:cNvSpPr/>
              <p:nvPr/>
            </p:nvSpPr>
            <p:spPr>
              <a:xfrm>
                <a:off x="2847" y="3388"/>
                <a:ext cx="16" cy="16"/>
              </a:xfrm>
              <a:custGeom>
                <a:avLst/>
                <a:gdLst>
                  <a:gd name="txL" fmla="*/ 0 w 32"/>
                  <a:gd name="txT" fmla="*/ 0 h 32"/>
                  <a:gd name="txR" fmla="*/ 32 w 32"/>
                  <a:gd name="txB" fmla="*/ 32 h 32"/>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alpha val="100000"/>
                </a:srgbClr>
              </a:solidFill>
              <a:ln w="9525">
                <a:noFill/>
              </a:ln>
            </p:spPr>
            <p:txBody>
              <a:bodyPr/>
              <a:p>
                <a:endParaRPr lang="en-US"/>
              </a:p>
            </p:txBody>
          </p:sp>
          <p:sp>
            <p:nvSpPr>
              <p:cNvPr id="11328" name="Freeform 204"/>
              <p:cNvSpPr/>
              <p:nvPr/>
            </p:nvSpPr>
            <p:spPr>
              <a:xfrm>
                <a:off x="2862" y="2353"/>
                <a:ext cx="68" cy="74"/>
              </a:xfrm>
              <a:custGeom>
                <a:avLst/>
                <a:gdLst>
                  <a:gd name="txL" fmla="*/ 0 w 136"/>
                  <a:gd name="txT" fmla="*/ 0 h 149"/>
                  <a:gd name="txR" fmla="*/ 136 w 136"/>
                  <a:gd name="txB" fmla="*/ 149 h 14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alpha val="100000"/>
                </a:srgbClr>
              </a:solidFill>
              <a:ln w="9525">
                <a:noFill/>
              </a:ln>
            </p:spPr>
            <p:txBody>
              <a:bodyPr/>
              <a:p>
                <a:endParaRPr lang="en-US"/>
              </a:p>
            </p:txBody>
          </p:sp>
          <p:sp>
            <p:nvSpPr>
              <p:cNvPr id="11329" name="Freeform 205"/>
              <p:cNvSpPr/>
              <p:nvPr/>
            </p:nvSpPr>
            <p:spPr>
              <a:xfrm>
                <a:off x="2885" y="2380"/>
                <a:ext cx="20" cy="20"/>
              </a:xfrm>
              <a:custGeom>
                <a:avLst/>
                <a:gdLst>
                  <a:gd name="txL" fmla="*/ 0 w 39"/>
                  <a:gd name="txT" fmla="*/ 0 h 40"/>
                  <a:gd name="txR" fmla="*/ 39 w 39"/>
                  <a:gd name="txB" fmla="*/ 40 h 40"/>
                </a:gdLst>
                <a:ahLst/>
                <a:cxnLst>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rect l="txL" t="txT" r="txR" b="tx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alpha val="100000"/>
                </a:srgbClr>
              </a:solidFill>
              <a:ln w="9525">
                <a:noFill/>
              </a:ln>
            </p:spPr>
            <p:txBody>
              <a:bodyPr/>
              <a:p>
                <a:endParaRPr lang="en-US"/>
              </a:p>
            </p:txBody>
          </p:sp>
          <p:sp>
            <p:nvSpPr>
              <p:cNvPr id="11330" name="Freeform 206"/>
              <p:cNvSpPr/>
              <p:nvPr/>
            </p:nvSpPr>
            <p:spPr>
              <a:xfrm>
                <a:off x="3744" y="3196"/>
                <a:ext cx="64" cy="90"/>
              </a:xfrm>
              <a:custGeom>
                <a:avLst/>
                <a:gdLst>
                  <a:gd name="txL" fmla="*/ 0 w 129"/>
                  <a:gd name="txT" fmla="*/ 0 h 181"/>
                  <a:gd name="txR" fmla="*/ 129 w 129"/>
                  <a:gd name="txB" fmla="*/ 181 h 18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alpha val="100000"/>
                </a:srgbClr>
              </a:solidFill>
              <a:ln w="9525">
                <a:noFill/>
              </a:ln>
            </p:spPr>
            <p:txBody>
              <a:bodyPr/>
              <a:p>
                <a:endParaRPr lang="en-US"/>
              </a:p>
            </p:txBody>
          </p:sp>
          <p:sp>
            <p:nvSpPr>
              <p:cNvPr id="11331" name="Freeform 207"/>
              <p:cNvSpPr/>
              <p:nvPr/>
            </p:nvSpPr>
            <p:spPr>
              <a:xfrm>
                <a:off x="3713" y="3180"/>
                <a:ext cx="45" cy="103"/>
              </a:xfrm>
              <a:custGeom>
                <a:avLst/>
                <a:gdLst>
                  <a:gd name="txL" fmla="*/ 0 w 90"/>
                  <a:gd name="txT" fmla="*/ 0 h 206"/>
                  <a:gd name="txR" fmla="*/ 90 w 90"/>
                  <a:gd name="txB" fmla="*/ 206 h 206"/>
                </a:gdLst>
                <a:ahLst/>
                <a:cxnLst>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alpha val="100000"/>
                </a:srgbClr>
              </a:solidFill>
              <a:ln w="9525">
                <a:noFill/>
              </a:ln>
            </p:spPr>
            <p:txBody>
              <a:bodyPr/>
              <a:p>
                <a:endParaRPr lang="en-US"/>
              </a:p>
            </p:txBody>
          </p:sp>
          <p:sp>
            <p:nvSpPr>
              <p:cNvPr id="11332" name="Freeform 208"/>
              <p:cNvSpPr/>
              <p:nvPr/>
            </p:nvSpPr>
            <p:spPr>
              <a:xfrm>
                <a:off x="3745" y="3250"/>
                <a:ext cx="100" cy="50"/>
              </a:xfrm>
              <a:custGeom>
                <a:avLst/>
                <a:gdLst>
                  <a:gd name="txL" fmla="*/ 0 w 201"/>
                  <a:gd name="txT" fmla="*/ 0 h 99"/>
                  <a:gd name="txR" fmla="*/ 201 w 201"/>
                  <a:gd name="txB" fmla="*/ 99 h 99"/>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alpha val="100000"/>
                </a:srgbClr>
              </a:solidFill>
              <a:ln w="9525">
                <a:noFill/>
              </a:ln>
            </p:spPr>
            <p:txBody>
              <a:bodyPr/>
              <a:p>
                <a:endParaRPr lang="en-US"/>
              </a:p>
            </p:txBody>
          </p:sp>
          <p:sp>
            <p:nvSpPr>
              <p:cNvPr id="11333" name="Freeform 209"/>
              <p:cNvSpPr/>
              <p:nvPr/>
            </p:nvSpPr>
            <p:spPr>
              <a:xfrm>
                <a:off x="3743" y="3295"/>
                <a:ext cx="99" cy="50"/>
              </a:xfrm>
              <a:custGeom>
                <a:avLst/>
                <a:gdLst>
                  <a:gd name="txL" fmla="*/ 0 w 198"/>
                  <a:gd name="txT" fmla="*/ 0 h 100"/>
                  <a:gd name="txR" fmla="*/ 198 w 198"/>
                  <a:gd name="txB" fmla="*/ 100 h 100"/>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alpha val="100000"/>
                </a:srgbClr>
              </a:solidFill>
              <a:ln w="9525">
                <a:noFill/>
              </a:ln>
            </p:spPr>
            <p:txBody>
              <a:bodyPr/>
              <a:p>
                <a:endParaRPr lang="en-US"/>
              </a:p>
            </p:txBody>
          </p:sp>
          <p:sp>
            <p:nvSpPr>
              <p:cNvPr id="11334" name="Freeform 210"/>
              <p:cNvSpPr/>
              <p:nvPr/>
            </p:nvSpPr>
            <p:spPr>
              <a:xfrm>
                <a:off x="3735" y="3304"/>
                <a:ext cx="68" cy="87"/>
              </a:xfrm>
              <a:custGeom>
                <a:avLst/>
                <a:gdLst>
                  <a:gd name="txL" fmla="*/ 0 w 136"/>
                  <a:gd name="txT" fmla="*/ 0 h 174"/>
                  <a:gd name="txR" fmla="*/ 136 w 136"/>
                  <a:gd name="txB" fmla="*/ 174 h 174"/>
                </a:gdLst>
                <a:ahLst/>
                <a:cxnLst>
                  <a:cxn ang="0">
                    <a:pos x="0" y="0"/>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rect l="txL" t="txT" r="txR" b="tx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alpha val="100000"/>
                </a:srgbClr>
              </a:solidFill>
              <a:ln w="9525">
                <a:noFill/>
              </a:ln>
            </p:spPr>
            <p:txBody>
              <a:bodyPr/>
              <a:p>
                <a:endParaRPr lang="en-US"/>
              </a:p>
            </p:txBody>
          </p:sp>
          <p:sp>
            <p:nvSpPr>
              <p:cNvPr id="11335" name="Freeform 211"/>
              <p:cNvSpPr/>
              <p:nvPr/>
            </p:nvSpPr>
            <p:spPr>
              <a:xfrm>
                <a:off x="3490" y="3260"/>
                <a:ext cx="234" cy="81"/>
              </a:xfrm>
              <a:custGeom>
                <a:avLst/>
                <a:gdLst>
                  <a:gd name="txL" fmla="*/ 0 w 469"/>
                  <a:gd name="txT" fmla="*/ 0 h 163"/>
                  <a:gd name="txR" fmla="*/ 469 w 469"/>
                  <a:gd name="txB" fmla="*/ 163 h 16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alpha val="100000"/>
                </a:srgbClr>
              </a:solidFill>
              <a:ln w="9525">
                <a:noFill/>
              </a:ln>
            </p:spPr>
            <p:txBody>
              <a:bodyPr/>
              <a:p>
                <a:endParaRPr lang="en-US"/>
              </a:p>
            </p:txBody>
          </p:sp>
          <p:sp>
            <p:nvSpPr>
              <p:cNvPr id="11336" name="Freeform 212"/>
              <p:cNvSpPr/>
              <p:nvPr/>
            </p:nvSpPr>
            <p:spPr>
              <a:xfrm>
                <a:off x="3587" y="3175"/>
                <a:ext cx="71" cy="73"/>
              </a:xfrm>
              <a:custGeom>
                <a:avLst/>
                <a:gdLst>
                  <a:gd name="txL" fmla="*/ 0 w 142"/>
                  <a:gd name="txT" fmla="*/ 0 h 145"/>
                  <a:gd name="txR" fmla="*/ 142 w 142"/>
                  <a:gd name="txB" fmla="*/ 145 h 145"/>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alpha val="100000"/>
                </a:srgbClr>
              </a:solidFill>
              <a:ln w="9525">
                <a:noFill/>
              </a:ln>
            </p:spPr>
            <p:txBody>
              <a:bodyPr/>
              <a:p>
                <a:endParaRPr lang="en-US"/>
              </a:p>
            </p:txBody>
          </p:sp>
          <p:sp>
            <p:nvSpPr>
              <p:cNvPr id="11337" name="Freeform 213"/>
              <p:cNvSpPr/>
              <p:nvPr/>
            </p:nvSpPr>
            <p:spPr>
              <a:xfrm>
                <a:off x="3611" y="3201"/>
                <a:ext cx="21" cy="20"/>
              </a:xfrm>
              <a:custGeom>
                <a:avLst/>
                <a:gdLst>
                  <a:gd name="txL" fmla="*/ 0 w 40"/>
                  <a:gd name="txT" fmla="*/ 0 h 39"/>
                  <a:gd name="txR" fmla="*/ 40 w 40"/>
                  <a:gd name="txB" fmla="*/ 39 h 39"/>
                </a:gdLst>
                <a:ahLst/>
                <a:cxnLst>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alpha val="100000"/>
                </a:srgbClr>
              </a:solidFill>
              <a:ln w="9525">
                <a:noFill/>
              </a:ln>
            </p:spPr>
            <p:txBody>
              <a:bodyPr/>
              <a:p>
                <a:endParaRPr lang="en-US"/>
              </a:p>
            </p:txBody>
          </p:sp>
          <p:sp>
            <p:nvSpPr>
              <p:cNvPr id="11338" name="Freeform 214"/>
              <p:cNvSpPr/>
              <p:nvPr/>
            </p:nvSpPr>
            <p:spPr>
              <a:xfrm>
                <a:off x="3406" y="3166"/>
                <a:ext cx="26" cy="26"/>
              </a:xfrm>
              <a:custGeom>
                <a:avLst/>
                <a:gdLst>
                  <a:gd name="txL" fmla="*/ 0 w 52"/>
                  <a:gd name="txT" fmla="*/ 0 h 50"/>
                  <a:gd name="txR" fmla="*/ 52 w 52"/>
                  <a:gd name="txB" fmla="*/ 50 h 5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alpha val="100000"/>
                </a:srgbClr>
              </a:solidFill>
              <a:ln w="9525">
                <a:noFill/>
              </a:ln>
            </p:spPr>
            <p:txBody>
              <a:bodyPr/>
              <a:p>
                <a:endParaRPr lang="en-US"/>
              </a:p>
            </p:txBody>
          </p:sp>
          <p:sp>
            <p:nvSpPr>
              <p:cNvPr id="11339" name="Freeform 215"/>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1340" name="Freeform 216"/>
              <p:cNvSpPr/>
              <p:nvPr/>
            </p:nvSpPr>
            <p:spPr>
              <a:xfrm>
                <a:off x="3392" y="3081"/>
                <a:ext cx="56" cy="78"/>
              </a:xfrm>
              <a:custGeom>
                <a:avLst/>
                <a:gdLst>
                  <a:gd name="txL" fmla="*/ 0 w 113"/>
                  <a:gd name="txT" fmla="*/ 0 h 156"/>
                  <a:gd name="txR" fmla="*/ 113 w 113"/>
                  <a:gd name="txB" fmla="*/ 156 h 156"/>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Lst>
                <a:rect l="txL" t="txT" r="txR" b="tx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alpha val="100000"/>
                </a:srgbClr>
              </a:solidFill>
              <a:ln w="9525">
                <a:noFill/>
              </a:ln>
            </p:spPr>
            <p:txBody>
              <a:bodyPr/>
              <a:p>
                <a:endParaRPr lang="en-US"/>
              </a:p>
            </p:txBody>
          </p:sp>
          <p:sp>
            <p:nvSpPr>
              <p:cNvPr id="11341" name="Freeform 217"/>
              <p:cNvSpPr/>
              <p:nvPr/>
            </p:nvSpPr>
            <p:spPr>
              <a:xfrm>
                <a:off x="3434" y="3114"/>
                <a:ext cx="76" cy="61"/>
              </a:xfrm>
              <a:custGeom>
                <a:avLst/>
                <a:gdLst>
                  <a:gd name="txL" fmla="*/ 0 w 152"/>
                  <a:gd name="txT" fmla="*/ 0 h 123"/>
                  <a:gd name="txR" fmla="*/ 152 w 152"/>
                  <a:gd name="txB" fmla="*/ 123 h 123"/>
                </a:gdLst>
                <a:ahLst/>
                <a:cxnLst>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alpha val="100000"/>
                </a:srgbClr>
              </a:solidFill>
              <a:ln w="9525">
                <a:noFill/>
              </a:ln>
            </p:spPr>
            <p:txBody>
              <a:bodyPr/>
              <a:p>
                <a:endParaRPr lang="en-US"/>
              </a:p>
            </p:txBody>
          </p:sp>
          <p:sp>
            <p:nvSpPr>
              <p:cNvPr id="11342" name="Freeform 218"/>
              <p:cNvSpPr/>
              <p:nvPr/>
            </p:nvSpPr>
            <p:spPr>
              <a:xfrm>
                <a:off x="3434" y="3184"/>
                <a:ext cx="76" cy="61"/>
              </a:xfrm>
              <a:custGeom>
                <a:avLst/>
                <a:gdLst>
                  <a:gd name="txL" fmla="*/ 0 w 153"/>
                  <a:gd name="txT" fmla="*/ 0 h 122"/>
                  <a:gd name="txR" fmla="*/ 153 w 153"/>
                  <a:gd name="txB" fmla="*/ 122 h 122"/>
                </a:gdLst>
                <a:ahLst/>
                <a:cxnLst>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alpha val="100000"/>
                </a:srgbClr>
              </a:solidFill>
              <a:ln w="9525">
                <a:noFill/>
              </a:ln>
            </p:spPr>
            <p:txBody>
              <a:bodyPr/>
              <a:p>
                <a:endParaRPr lang="en-US"/>
              </a:p>
            </p:txBody>
          </p:sp>
          <p:sp>
            <p:nvSpPr>
              <p:cNvPr id="11343" name="Freeform 219"/>
              <p:cNvSpPr/>
              <p:nvPr/>
            </p:nvSpPr>
            <p:spPr>
              <a:xfrm>
                <a:off x="3392" y="3199"/>
                <a:ext cx="55" cy="78"/>
              </a:xfrm>
              <a:custGeom>
                <a:avLst/>
                <a:gdLst>
                  <a:gd name="txL" fmla="*/ 0 w 112"/>
                  <a:gd name="txT" fmla="*/ 0 h 156"/>
                  <a:gd name="txR" fmla="*/ 112 w 112"/>
                  <a:gd name="txB" fmla="*/ 156 h 156"/>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rect l="txL" t="txT" r="txR" b="tx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alpha val="100000"/>
                </a:srgbClr>
              </a:solidFill>
              <a:ln w="9525">
                <a:noFill/>
              </a:ln>
            </p:spPr>
            <p:txBody>
              <a:bodyPr/>
              <a:p>
                <a:endParaRPr lang="en-US"/>
              </a:p>
            </p:txBody>
          </p:sp>
          <p:sp>
            <p:nvSpPr>
              <p:cNvPr id="11344" name="Freeform 220"/>
              <p:cNvSpPr/>
              <p:nvPr/>
            </p:nvSpPr>
            <p:spPr>
              <a:xfrm>
                <a:off x="3330" y="3182"/>
                <a:ext cx="75" cy="62"/>
              </a:xfrm>
              <a:custGeom>
                <a:avLst/>
                <a:gdLst>
                  <a:gd name="txL" fmla="*/ 0 w 151"/>
                  <a:gd name="txT" fmla="*/ 0 h 123"/>
                  <a:gd name="txR" fmla="*/ 151 w 151"/>
                  <a:gd name="txB" fmla="*/ 123 h 123"/>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Lst>
                <a:rect l="txL" t="txT" r="txR" b="tx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alpha val="100000"/>
                </a:srgbClr>
              </a:solidFill>
              <a:ln w="9525">
                <a:noFill/>
              </a:ln>
            </p:spPr>
            <p:txBody>
              <a:bodyPr/>
              <a:p>
                <a:endParaRPr lang="en-US"/>
              </a:p>
            </p:txBody>
          </p:sp>
          <p:sp>
            <p:nvSpPr>
              <p:cNvPr id="11345" name="Freeform 221"/>
              <p:cNvSpPr/>
              <p:nvPr/>
            </p:nvSpPr>
            <p:spPr>
              <a:xfrm>
                <a:off x="3329" y="3113"/>
                <a:ext cx="76" cy="62"/>
              </a:xfrm>
              <a:custGeom>
                <a:avLst/>
                <a:gdLst>
                  <a:gd name="txL" fmla="*/ 0 w 152"/>
                  <a:gd name="txT" fmla="*/ 0 h 123"/>
                  <a:gd name="txR" fmla="*/ 152 w 152"/>
                  <a:gd name="txB" fmla="*/ 123 h 123"/>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0"/>
                  </a:cxn>
                  <a:cxn ang="0">
                    <a:pos x="1" y="1"/>
                  </a:cxn>
                  <a:cxn ang="0">
                    <a:pos x="1" y="1"/>
                  </a:cxn>
                  <a:cxn ang="0">
                    <a:pos x="1" y="1"/>
                  </a:cxn>
                  <a:cxn ang="0">
                    <a:pos x="1" y="1"/>
                  </a:cxn>
                  <a:cxn ang="0">
                    <a:pos x="1" y="1"/>
                  </a:cxn>
                  <a:cxn ang="0">
                    <a:pos x="1" y="1"/>
                  </a:cxn>
                </a:cxnLst>
                <a:rect l="txL" t="txT" r="txR" b="tx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alpha val="100000"/>
                </a:srgbClr>
              </a:solidFill>
              <a:ln w="9525">
                <a:noFill/>
              </a:ln>
            </p:spPr>
            <p:txBody>
              <a:bodyPr/>
              <a:p>
                <a:endParaRPr lang="en-US"/>
              </a:p>
            </p:txBody>
          </p:sp>
          <p:sp>
            <p:nvSpPr>
              <p:cNvPr id="11346" name="Freeform 222"/>
              <p:cNvSpPr/>
              <p:nvPr/>
            </p:nvSpPr>
            <p:spPr>
              <a:xfrm>
                <a:off x="3017" y="3114"/>
                <a:ext cx="68" cy="74"/>
              </a:xfrm>
              <a:custGeom>
                <a:avLst/>
                <a:gdLst>
                  <a:gd name="txL" fmla="*/ 0 w 136"/>
                  <a:gd name="txT" fmla="*/ 0 h 148"/>
                  <a:gd name="txR" fmla="*/ 136 w 136"/>
                  <a:gd name="txB" fmla="*/ 148 h 148"/>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alpha val="100000"/>
                </a:srgbClr>
              </a:solidFill>
              <a:ln w="9525">
                <a:noFill/>
              </a:ln>
            </p:spPr>
            <p:txBody>
              <a:bodyPr/>
              <a:p>
                <a:endParaRPr lang="en-US"/>
              </a:p>
            </p:txBody>
          </p:sp>
          <p:sp>
            <p:nvSpPr>
              <p:cNvPr id="11347" name="Freeform 223"/>
              <p:cNvSpPr/>
              <p:nvPr/>
            </p:nvSpPr>
            <p:spPr>
              <a:xfrm>
                <a:off x="3041" y="3140"/>
                <a:ext cx="20" cy="21"/>
              </a:xfrm>
              <a:custGeom>
                <a:avLst/>
                <a:gdLst>
                  <a:gd name="txL" fmla="*/ 0 w 39"/>
                  <a:gd name="txT" fmla="*/ 0 h 40"/>
                  <a:gd name="txR" fmla="*/ 39 w 39"/>
                  <a:gd name="txB" fmla="*/ 40 h 4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alpha val="100000"/>
                </a:srgbClr>
              </a:solidFill>
              <a:ln w="9525">
                <a:noFill/>
              </a:ln>
            </p:spPr>
            <p:txBody>
              <a:bodyPr/>
              <a:p>
                <a:endParaRPr lang="en-US"/>
              </a:p>
            </p:txBody>
          </p:sp>
          <p:sp>
            <p:nvSpPr>
              <p:cNvPr id="11348" name="Freeform 224"/>
              <p:cNvSpPr/>
              <p:nvPr/>
            </p:nvSpPr>
            <p:spPr>
              <a:xfrm>
                <a:off x="3104" y="2590"/>
                <a:ext cx="68" cy="74"/>
              </a:xfrm>
              <a:custGeom>
                <a:avLst/>
                <a:gdLst>
                  <a:gd name="txL" fmla="*/ 0 w 136"/>
                  <a:gd name="txT" fmla="*/ 0 h 147"/>
                  <a:gd name="txR" fmla="*/ 136 w 136"/>
                  <a:gd name="txB" fmla="*/ 147 h 147"/>
                </a:gdLst>
                <a:ahLst/>
                <a:cxnLst>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alpha val="100000"/>
                </a:srgbClr>
              </a:solidFill>
              <a:ln w="9525">
                <a:noFill/>
              </a:ln>
            </p:spPr>
            <p:txBody>
              <a:bodyPr/>
              <a:p>
                <a:endParaRPr lang="en-US"/>
              </a:p>
            </p:txBody>
          </p:sp>
          <p:sp>
            <p:nvSpPr>
              <p:cNvPr id="11349" name="Freeform 225"/>
              <p:cNvSpPr/>
              <p:nvPr/>
            </p:nvSpPr>
            <p:spPr>
              <a:xfrm>
                <a:off x="3129" y="2616"/>
                <a:ext cx="20" cy="20"/>
              </a:xfrm>
              <a:custGeom>
                <a:avLst/>
                <a:gdLst>
                  <a:gd name="txL" fmla="*/ 0 w 39"/>
                  <a:gd name="txT" fmla="*/ 0 h 39"/>
                  <a:gd name="txR" fmla="*/ 39 w 39"/>
                  <a:gd name="txB" fmla="*/ 39 h 3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Lst>
                <a:rect l="txL" t="txT" r="txR" b="tx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alpha val="100000"/>
                </a:srgbClr>
              </a:solidFill>
              <a:ln w="9525">
                <a:noFill/>
              </a:ln>
            </p:spPr>
            <p:txBody>
              <a:bodyPr/>
              <a:p>
                <a:endParaRPr lang="en-US"/>
              </a:p>
            </p:txBody>
          </p:sp>
          <p:sp>
            <p:nvSpPr>
              <p:cNvPr id="11350" name="Freeform 226"/>
              <p:cNvSpPr/>
              <p:nvPr/>
            </p:nvSpPr>
            <p:spPr>
              <a:xfrm>
                <a:off x="3055" y="2362"/>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1351" name="Freeform 227"/>
              <p:cNvSpPr/>
              <p:nvPr/>
            </p:nvSpPr>
            <p:spPr>
              <a:xfrm>
                <a:off x="3063" y="236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1352" name="Freeform 228"/>
              <p:cNvSpPr/>
              <p:nvPr/>
            </p:nvSpPr>
            <p:spPr>
              <a:xfrm>
                <a:off x="2814" y="247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alpha val="100000"/>
                </a:srgbClr>
              </a:solidFill>
              <a:ln w="9525">
                <a:noFill/>
              </a:ln>
            </p:spPr>
            <p:txBody>
              <a:bodyPr/>
              <a:p>
                <a:endParaRPr lang="en-US"/>
              </a:p>
            </p:txBody>
          </p:sp>
          <p:sp>
            <p:nvSpPr>
              <p:cNvPr id="11353" name="Freeform 229"/>
              <p:cNvSpPr/>
              <p:nvPr/>
            </p:nvSpPr>
            <p:spPr>
              <a:xfrm>
                <a:off x="2821" y="2486"/>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354" name="Freeform 230"/>
              <p:cNvSpPr/>
              <p:nvPr/>
            </p:nvSpPr>
            <p:spPr>
              <a:xfrm>
                <a:off x="2798" y="2274"/>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1355" name="Freeform 231"/>
              <p:cNvSpPr/>
              <p:nvPr/>
            </p:nvSpPr>
            <p:spPr>
              <a:xfrm>
                <a:off x="2805" y="2281"/>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alpha val="100000"/>
                </a:srgbClr>
              </a:solidFill>
              <a:ln w="9525">
                <a:noFill/>
              </a:ln>
            </p:spPr>
            <p:txBody>
              <a:bodyPr/>
              <a:p>
                <a:endParaRPr lang="en-US"/>
              </a:p>
            </p:txBody>
          </p:sp>
          <p:sp>
            <p:nvSpPr>
              <p:cNvPr id="11356" name="Freeform 232"/>
              <p:cNvSpPr/>
              <p:nvPr/>
            </p:nvSpPr>
            <p:spPr>
              <a:xfrm>
                <a:off x="2918" y="259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357" name="Freeform 233"/>
              <p:cNvSpPr/>
              <p:nvPr/>
            </p:nvSpPr>
            <p:spPr>
              <a:xfrm>
                <a:off x="2925" y="260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1358" name="Freeform 234"/>
              <p:cNvSpPr/>
              <p:nvPr/>
            </p:nvSpPr>
            <p:spPr>
              <a:xfrm>
                <a:off x="2819" y="2655"/>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alpha val="100000"/>
                </a:srgbClr>
              </a:solidFill>
              <a:ln w="9525">
                <a:noFill/>
              </a:ln>
            </p:spPr>
            <p:txBody>
              <a:bodyPr/>
              <a:p>
                <a:endParaRPr lang="en-US"/>
              </a:p>
            </p:txBody>
          </p:sp>
          <p:sp>
            <p:nvSpPr>
              <p:cNvPr id="11359" name="Freeform 235"/>
              <p:cNvSpPr/>
              <p:nvPr/>
            </p:nvSpPr>
            <p:spPr>
              <a:xfrm>
                <a:off x="2827" y="2662"/>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alpha val="100000"/>
                </a:srgbClr>
              </a:solidFill>
              <a:ln w="9525">
                <a:noFill/>
              </a:ln>
            </p:spPr>
            <p:txBody>
              <a:bodyPr/>
              <a:p>
                <a:endParaRPr lang="en-US"/>
              </a:p>
            </p:txBody>
          </p:sp>
          <p:sp>
            <p:nvSpPr>
              <p:cNvPr id="11360" name="Freeform 236"/>
              <p:cNvSpPr/>
              <p:nvPr/>
            </p:nvSpPr>
            <p:spPr>
              <a:xfrm>
                <a:off x="3120" y="2711"/>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alpha val="100000"/>
                </a:srgbClr>
              </a:solidFill>
              <a:ln w="9525">
                <a:noFill/>
              </a:ln>
            </p:spPr>
            <p:txBody>
              <a:bodyPr/>
              <a:p>
                <a:endParaRPr lang="en-US"/>
              </a:p>
            </p:txBody>
          </p:sp>
          <p:sp>
            <p:nvSpPr>
              <p:cNvPr id="11361" name="Freeform 237"/>
              <p:cNvSpPr/>
              <p:nvPr/>
            </p:nvSpPr>
            <p:spPr>
              <a:xfrm>
                <a:off x="3128" y="271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alpha val="100000"/>
                </a:srgbClr>
              </a:solidFill>
              <a:ln w="9525">
                <a:noFill/>
              </a:ln>
            </p:spPr>
            <p:txBody>
              <a:bodyPr/>
              <a:p>
                <a:endParaRPr lang="en-US"/>
              </a:p>
            </p:txBody>
          </p:sp>
          <p:sp>
            <p:nvSpPr>
              <p:cNvPr id="11362" name="Freeform 238"/>
              <p:cNvSpPr/>
              <p:nvPr/>
            </p:nvSpPr>
            <p:spPr>
              <a:xfrm>
                <a:off x="3136" y="2454"/>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alpha val="100000"/>
                </a:srgbClr>
              </a:solidFill>
              <a:ln w="9525">
                <a:noFill/>
              </a:ln>
            </p:spPr>
            <p:txBody>
              <a:bodyPr/>
              <a:p>
                <a:endParaRPr lang="en-US"/>
              </a:p>
            </p:txBody>
          </p:sp>
          <p:sp>
            <p:nvSpPr>
              <p:cNvPr id="11363" name="Freeform 239"/>
              <p:cNvSpPr/>
              <p:nvPr/>
            </p:nvSpPr>
            <p:spPr>
              <a:xfrm>
                <a:off x="3144" y="2462"/>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alpha val="100000"/>
                </a:srgbClr>
              </a:solidFill>
              <a:ln w="9525">
                <a:noFill/>
              </a:ln>
            </p:spPr>
            <p:txBody>
              <a:bodyPr/>
              <a:p>
                <a:endParaRPr lang="en-US"/>
              </a:p>
            </p:txBody>
          </p:sp>
          <p:sp>
            <p:nvSpPr>
              <p:cNvPr id="11364" name="Freeform 240"/>
              <p:cNvSpPr/>
              <p:nvPr/>
            </p:nvSpPr>
            <p:spPr>
              <a:xfrm>
                <a:off x="3139" y="2831"/>
                <a:ext cx="30" cy="29"/>
              </a:xfrm>
              <a:custGeom>
                <a:avLst/>
                <a:gdLst>
                  <a:gd name="txL" fmla="*/ 0 w 58"/>
                  <a:gd name="txT" fmla="*/ 0 h 60"/>
                  <a:gd name="txR" fmla="*/ 58 w 58"/>
                  <a:gd name="txB" fmla="*/ 60 h 60"/>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alpha val="100000"/>
                </a:srgbClr>
              </a:solidFill>
              <a:ln w="9525">
                <a:noFill/>
              </a:ln>
            </p:spPr>
            <p:txBody>
              <a:bodyPr/>
              <a:p>
                <a:endParaRPr lang="en-US"/>
              </a:p>
            </p:txBody>
          </p:sp>
          <p:sp>
            <p:nvSpPr>
              <p:cNvPr id="11365" name="Freeform 241"/>
              <p:cNvSpPr/>
              <p:nvPr/>
            </p:nvSpPr>
            <p:spPr>
              <a:xfrm>
                <a:off x="3147" y="2838"/>
                <a:ext cx="14" cy="15"/>
              </a:xfrm>
              <a:custGeom>
                <a:avLst/>
                <a:gdLst>
                  <a:gd name="txL" fmla="*/ 0 w 28"/>
                  <a:gd name="txT" fmla="*/ 0 h 30"/>
                  <a:gd name="txR" fmla="*/ 28 w 28"/>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alpha val="100000"/>
                </a:srgbClr>
              </a:solidFill>
              <a:ln w="9525">
                <a:noFill/>
              </a:ln>
            </p:spPr>
            <p:txBody>
              <a:bodyPr/>
              <a:p>
                <a:endParaRPr lang="en-US"/>
              </a:p>
            </p:txBody>
          </p:sp>
          <p:sp>
            <p:nvSpPr>
              <p:cNvPr id="11366" name="Freeform 242"/>
              <p:cNvSpPr/>
              <p:nvPr/>
            </p:nvSpPr>
            <p:spPr>
              <a:xfrm>
                <a:off x="3001" y="2926"/>
                <a:ext cx="29" cy="30"/>
              </a:xfrm>
              <a:custGeom>
                <a:avLst/>
                <a:gdLst>
                  <a:gd name="txL" fmla="*/ 0 w 60"/>
                  <a:gd name="txT" fmla="*/ 0 h 60"/>
                  <a:gd name="txR" fmla="*/ 60 w 60"/>
                  <a:gd name="txB" fmla="*/ 60 h 60"/>
                </a:gdLst>
                <a:ahLst/>
                <a:cxnLst>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367" name="Freeform 243"/>
              <p:cNvSpPr/>
              <p:nvPr/>
            </p:nvSpPr>
            <p:spPr>
              <a:xfrm>
                <a:off x="3008" y="293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368" name="Freeform 244"/>
              <p:cNvSpPr/>
              <p:nvPr/>
            </p:nvSpPr>
            <p:spPr>
              <a:xfrm>
                <a:off x="2878" y="295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alpha val="100000"/>
                </a:srgbClr>
              </a:solidFill>
              <a:ln w="9525">
                <a:noFill/>
              </a:ln>
            </p:spPr>
            <p:txBody>
              <a:bodyPr/>
              <a:p>
                <a:endParaRPr lang="en-US"/>
              </a:p>
            </p:txBody>
          </p:sp>
          <p:sp>
            <p:nvSpPr>
              <p:cNvPr id="11369" name="Freeform 245"/>
              <p:cNvSpPr/>
              <p:nvPr/>
            </p:nvSpPr>
            <p:spPr>
              <a:xfrm>
                <a:off x="2885" y="2965"/>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alpha val="100000"/>
                </a:srgbClr>
              </a:solidFill>
              <a:ln w="9525">
                <a:noFill/>
              </a:ln>
            </p:spPr>
            <p:txBody>
              <a:bodyPr/>
              <a:p>
                <a:endParaRPr lang="en-US"/>
              </a:p>
            </p:txBody>
          </p:sp>
          <p:sp>
            <p:nvSpPr>
              <p:cNvPr id="11370" name="Freeform 246"/>
              <p:cNvSpPr/>
              <p:nvPr/>
            </p:nvSpPr>
            <p:spPr>
              <a:xfrm>
                <a:off x="2806" y="2879"/>
                <a:ext cx="30" cy="29"/>
              </a:xfrm>
              <a:custGeom>
                <a:avLst/>
                <a:gdLst>
                  <a:gd name="txL" fmla="*/ 0 w 60"/>
                  <a:gd name="txT" fmla="*/ 0 h 57"/>
                  <a:gd name="txR" fmla="*/ 60 w 60"/>
                  <a:gd name="txB" fmla="*/ 57 h 57"/>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alpha val="100000"/>
                </a:srgbClr>
              </a:solidFill>
              <a:ln w="9525">
                <a:noFill/>
              </a:ln>
            </p:spPr>
            <p:txBody>
              <a:bodyPr/>
              <a:p>
                <a:endParaRPr lang="en-US"/>
              </a:p>
            </p:txBody>
          </p:sp>
          <p:sp>
            <p:nvSpPr>
              <p:cNvPr id="11371" name="Freeform 247"/>
              <p:cNvSpPr/>
              <p:nvPr/>
            </p:nvSpPr>
            <p:spPr>
              <a:xfrm>
                <a:off x="2813" y="2886"/>
                <a:ext cx="15" cy="14"/>
              </a:xfrm>
              <a:custGeom>
                <a:avLst/>
                <a:gdLst>
                  <a:gd name="txL" fmla="*/ 0 w 30"/>
                  <a:gd name="txT" fmla="*/ 0 h 27"/>
                  <a:gd name="txR" fmla="*/ 30 w 30"/>
                  <a:gd name="txB" fmla="*/ 27 h 27"/>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0"/>
                  </a:cxn>
                  <a:cxn ang="0">
                    <a:pos x="1" y="0"/>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alpha val="100000"/>
                </a:srgbClr>
              </a:solidFill>
              <a:ln w="9525">
                <a:noFill/>
              </a:ln>
            </p:spPr>
            <p:txBody>
              <a:bodyPr/>
              <a:p>
                <a:endParaRPr lang="en-US"/>
              </a:p>
            </p:txBody>
          </p:sp>
          <p:sp>
            <p:nvSpPr>
              <p:cNvPr id="11372" name="Freeform 248"/>
              <p:cNvSpPr/>
              <p:nvPr/>
            </p:nvSpPr>
            <p:spPr>
              <a:xfrm>
                <a:off x="2920" y="307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373" name="Freeform 249"/>
              <p:cNvSpPr/>
              <p:nvPr/>
            </p:nvSpPr>
            <p:spPr>
              <a:xfrm>
                <a:off x="2928" y="3078"/>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374" name="Freeform 250"/>
              <p:cNvSpPr/>
              <p:nvPr/>
            </p:nvSpPr>
            <p:spPr>
              <a:xfrm>
                <a:off x="2865" y="320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1375" name="Freeform 251"/>
              <p:cNvSpPr/>
              <p:nvPr/>
            </p:nvSpPr>
            <p:spPr>
              <a:xfrm>
                <a:off x="2872" y="3213"/>
                <a:ext cx="15" cy="15"/>
              </a:xfrm>
              <a:custGeom>
                <a:avLst/>
                <a:gdLst>
                  <a:gd name="txL" fmla="*/ 0 w 29"/>
                  <a:gd name="txT" fmla="*/ 0 h 30"/>
                  <a:gd name="txR" fmla="*/ 29 w 29"/>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1376" name="Freeform 252"/>
              <p:cNvSpPr/>
              <p:nvPr/>
            </p:nvSpPr>
            <p:spPr>
              <a:xfrm>
                <a:off x="2942" y="3332"/>
                <a:ext cx="30" cy="29"/>
              </a:xfrm>
              <a:custGeom>
                <a:avLst/>
                <a:gdLst>
                  <a:gd name="txL" fmla="*/ 0 w 59"/>
                  <a:gd name="txT" fmla="*/ 0 h 59"/>
                  <a:gd name="txR" fmla="*/ 59 w 59"/>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alpha val="100000"/>
                </a:srgbClr>
              </a:solidFill>
              <a:ln w="9525">
                <a:noFill/>
              </a:ln>
            </p:spPr>
            <p:txBody>
              <a:bodyPr/>
              <a:p>
                <a:endParaRPr lang="en-US"/>
              </a:p>
            </p:txBody>
          </p:sp>
          <p:sp>
            <p:nvSpPr>
              <p:cNvPr id="11377" name="Freeform 253"/>
              <p:cNvSpPr/>
              <p:nvPr/>
            </p:nvSpPr>
            <p:spPr>
              <a:xfrm>
                <a:off x="2949" y="3339"/>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1378" name="Freeform 254"/>
              <p:cNvSpPr/>
              <p:nvPr/>
            </p:nvSpPr>
            <p:spPr>
              <a:xfrm>
                <a:off x="3086" y="3252"/>
                <a:ext cx="30" cy="29"/>
              </a:xfrm>
              <a:custGeom>
                <a:avLst/>
                <a:gdLst>
                  <a:gd name="txL" fmla="*/ 0 w 60"/>
                  <a:gd name="txT" fmla="*/ 0 h 59"/>
                  <a:gd name="txR" fmla="*/ 60 w 60"/>
                  <a:gd name="txB" fmla="*/ 59 h 59"/>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alpha val="100000"/>
                </a:srgbClr>
              </a:solidFill>
              <a:ln w="9525">
                <a:noFill/>
              </a:ln>
            </p:spPr>
            <p:txBody>
              <a:bodyPr/>
              <a:p>
                <a:endParaRPr lang="en-US"/>
              </a:p>
            </p:txBody>
          </p:sp>
          <p:sp>
            <p:nvSpPr>
              <p:cNvPr id="11379" name="Freeform 255"/>
              <p:cNvSpPr/>
              <p:nvPr/>
            </p:nvSpPr>
            <p:spPr>
              <a:xfrm>
                <a:off x="3093" y="3259"/>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1380" name="Freeform 256"/>
              <p:cNvSpPr/>
              <p:nvPr/>
            </p:nvSpPr>
            <p:spPr>
              <a:xfrm>
                <a:off x="3083" y="300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alpha val="100000"/>
                </a:srgbClr>
              </a:solidFill>
              <a:ln w="9525">
                <a:noFill/>
              </a:ln>
            </p:spPr>
            <p:txBody>
              <a:bodyPr/>
              <a:p>
                <a:endParaRPr lang="en-US"/>
              </a:p>
            </p:txBody>
          </p:sp>
          <p:sp>
            <p:nvSpPr>
              <p:cNvPr id="11381" name="Freeform 257"/>
              <p:cNvSpPr/>
              <p:nvPr/>
            </p:nvSpPr>
            <p:spPr>
              <a:xfrm>
                <a:off x="3090" y="3008"/>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alpha val="100000"/>
                </a:srgbClr>
              </a:solidFill>
              <a:ln w="9525">
                <a:noFill/>
              </a:ln>
            </p:spPr>
            <p:txBody>
              <a:bodyPr/>
              <a:p>
                <a:endParaRPr lang="en-US"/>
              </a:p>
            </p:txBody>
          </p:sp>
          <p:sp>
            <p:nvSpPr>
              <p:cNvPr id="11382" name="Freeform 258"/>
              <p:cNvSpPr/>
              <p:nvPr/>
            </p:nvSpPr>
            <p:spPr>
              <a:xfrm>
                <a:off x="3171" y="3193"/>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alpha val="100000"/>
                </a:srgbClr>
              </a:solidFill>
              <a:ln w="9525">
                <a:noFill/>
              </a:ln>
            </p:spPr>
            <p:txBody>
              <a:bodyPr/>
              <a:p>
                <a:endParaRPr lang="en-US"/>
              </a:p>
            </p:txBody>
          </p:sp>
          <p:sp>
            <p:nvSpPr>
              <p:cNvPr id="11383" name="Freeform 259"/>
              <p:cNvSpPr/>
              <p:nvPr/>
            </p:nvSpPr>
            <p:spPr>
              <a:xfrm>
                <a:off x="3178" y="3200"/>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384" name="Freeform 260"/>
              <p:cNvSpPr/>
              <p:nvPr/>
            </p:nvSpPr>
            <p:spPr>
              <a:xfrm>
                <a:off x="3283" y="3094"/>
                <a:ext cx="30" cy="30"/>
              </a:xfrm>
              <a:custGeom>
                <a:avLst/>
                <a:gdLst>
                  <a:gd name="txL" fmla="*/ 0 w 58"/>
                  <a:gd name="txT" fmla="*/ 0 h 58"/>
                  <a:gd name="txR" fmla="*/ 58 w 58"/>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alpha val="100000"/>
                </a:srgbClr>
              </a:solidFill>
              <a:ln w="9525">
                <a:noFill/>
              </a:ln>
            </p:spPr>
            <p:txBody>
              <a:bodyPr/>
              <a:p>
                <a:endParaRPr lang="en-US"/>
              </a:p>
            </p:txBody>
          </p:sp>
          <p:sp>
            <p:nvSpPr>
              <p:cNvPr id="11385" name="Freeform 261"/>
              <p:cNvSpPr/>
              <p:nvPr/>
            </p:nvSpPr>
            <p:spPr>
              <a:xfrm>
                <a:off x="3291" y="3102"/>
                <a:ext cx="14" cy="14"/>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alpha val="100000"/>
                </a:srgbClr>
              </a:solidFill>
              <a:ln w="9525">
                <a:noFill/>
              </a:ln>
            </p:spPr>
            <p:txBody>
              <a:bodyPr/>
              <a:p>
                <a:endParaRPr lang="en-US"/>
              </a:p>
            </p:txBody>
          </p:sp>
          <p:sp>
            <p:nvSpPr>
              <p:cNvPr id="11386" name="Freeform 262"/>
              <p:cNvSpPr/>
              <p:nvPr/>
            </p:nvSpPr>
            <p:spPr>
              <a:xfrm>
                <a:off x="3280" y="3273"/>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1387" name="Freeform 263"/>
              <p:cNvSpPr/>
              <p:nvPr/>
            </p:nvSpPr>
            <p:spPr>
              <a:xfrm>
                <a:off x="3288" y="3280"/>
                <a:ext cx="15" cy="15"/>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alpha val="100000"/>
                </a:srgbClr>
              </a:solidFill>
              <a:ln w="9525">
                <a:noFill/>
              </a:ln>
            </p:spPr>
            <p:txBody>
              <a:bodyPr/>
              <a:p>
                <a:endParaRPr lang="en-US"/>
              </a:p>
            </p:txBody>
          </p:sp>
          <p:sp>
            <p:nvSpPr>
              <p:cNvPr id="11388" name="Freeform 264"/>
              <p:cNvSpPr/>
              <p:nvPr/>
            </p:nvSpPr>
            <p:spPr>
              <a:xfrm>
                <a:off x="3264" y="3390"/>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alpha val="100000"/>
                </a:srgbClr>
              </a:solidFill>
              <a:ln w="9525">
                <a:noFill/>
              </a:ln>
            </p:spPr>
            <p:txBody>
              <a:bodyPr/>
              <a:p>
                <a:endParaRPr lang="en-US"/>
              </a:p>
            </p:txBody>
          </p:sp>
          <p:sp>
            <p:nvSpPr>
              <p:cNvPr id="11389" name="Freeform 265"/>
              <p:cNvSpPr/>
              <p:nvPr/>
            </p:nvSpPr>
            <p:spPr>
              <a:xfrm>
                <a:off x="3272" y="339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alpha val="100000"/>
                </a:srgbClr>
              </a:solidFill>
              <a:ln w="9525">
                <a:noFill/>
              </a:ln>
            </p:spPr>
            <p:txBody>
              <a:bodyPr/>
              <a:p>
                <a:endParaRPr lang="en-US"/>
              </a:p>
            </p:txBody>
          </p:sp>
          <p:sp>
            <p:nvSpPr>
              <p:cNvPr id="11390" name="Freeform 266"/>
              <p:cNvSpPr/>
              <p:nvPr/>
            </p:nvSpPr>
            <p:spPr>
              <a:xfrm>
                <a:off x="3480" y="3319"/>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alpha val="100000"/>
                </a:srgbClr>
              </a:solidFill>
              <a:ln w="9525">
                <a:noFill/>
              </a:ln>
            </p:spPr>
            <p:txBody>
              <a:bodyPr/>
              <a:p>
                <a:endParaRPr lang="en-US"/>
              </a:p>
            </p:txBody>
          </p:sp>
          <p:sp>
            <p:nvSpPr>
              <p:cNvPr id="11391" name="Freeform 267"/>
              <p:cNvSpPr/>
              <p:nvPr/>
            </p:nvSpPr>
            <p:spPr>
              <a:xfrm>
                <a:off x="3487" y="332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alpha val="100000"/>
                </a:srgbClr>
              </a:solidFill>
              <a:ln w="9525">
                <a:noFill/>
              </a:ln>
            </p:spPr>
            <p:txBody>
              <a:bodyPr/>
              <a:p>
                <a:endParaRPr lang="en-US"/>
              </a:p>
            </p:txBody>
          </p:sp>
          <p:sp>
            <p:nvSpPr>
              <p:cNvPr id="11392" name="Freeform 268"/>
              <p:cNvSpPr/>
              <p:nvPr/>
            </p:nvSpPr>
            <p:spPr>
              <a:xfrm>
                <a:off x="3586" y="3398"/>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1393" name="Freeform 269"/>
              <p:cNvSpPr/>
              <p:nvPr/>
            </p:nvSpPr>
            <p:spPr>
              <a:xfrm>
                <a:off x="3594" y="3405"/>
                <a:ext cx="15" cy="15"/>
              </a:xfrm>
              <a:custGeom>
                <a:avLst/>
                <a:gdLst>
                  <a:gd name="txL" fmla="*/ 0 w 30"/>
                  <a:gd name="txT" fmla="*/ 0 h 29"/>
                  <a:gd name="txR" fmla="*/ 30 w 30"/>
                  <a:gd name="txB" fmla="*/ 29 h 29"/>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alpha val="100000"/>
                </a:srgbClr>
              </a:solidFill>
              <a:ln w="9525">
                <a:noFill/>
              </a:ln>
            </p:spPr>
            <p:txBody>
              <a:bodyPr/>
              <a:p>
                <a:endParaRPr lang="en-US"/>
              </a:p>
            </p:txBody>
          </p:sp>
          <p:sp>
            <p:nvSpPr>
              <p:cNvPr id="11394" name="Freeform 270"/>
              <p:cNvSpPr/>
              <p:nvPr/>
            </p:nvSpPr>
            <p:spPr>
              <a:xfrm>
                <a:off x="3541" y="3129"/>
                <a:ext cx="30" cy="30"/>
              </a:xfrm>
              <a:custGeom>
                <a:avLst/>
                <a:gdLst>
                  <a:gd name="txL" fmla="*/ 0 w 59"/>
                  <a:gd name="txT" fmla="*/ 0 h 60"/>
                  <a:gd name="txR" fmla="*/ 59 w 59"/>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alpha val="100000"/>
                </a:srgbClr>
              </a:solidFill>
              <a:ln w="9525">
                <a:noFill/>
              </a:ln>
            </p:spPr>
            <p:txBody>
              <a:bodyPr/>
              <a:p>
                <a:endParaRPr lang="en-US"/>
              </a:p>
            </p:txBody>
          </p:sp>
          <p:sp>
            <p:nvSpPr>
              <p:cNvPr id="11395" name="Freeform 271"/>
              <p:cNvSpPr/>
              <p:nvPr/>
            </p:nvSpPr>
            <p:spPr>
              <a:xfrm>
                <a:off x="3549" y="3136"/>
                <a:ext cx="14" cy="15"/>
              </a:xfrm>
              <a:custGeom>
                <a:avLst/>
                <a:gdLst>
                  <a:gd name="txL" fmla="*/ 0 w 29"/>
                  <a:gd name="txT" fmla="*/ 0 h 28"/>
                  <a:gd name="txR" fmla="*/ 29 w 29"/>
                  <a:gd name="txB" fmla="*/ 28 h 28"/>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rect l="txL" t="txT" r="txR" b="tx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alpha val="100000"/>
                </a:srgbClr>
              </a:solidFill>
              <a:ln w="9525">
                <a:noFill/>
              </a:ln>
            </p:spPr>
            <p:txBody>
              <a:bodyPr/>
              <a:p>
                <a:endParaRPr lang="en-US"/>
              </a:p>
            </p:txBody>
          </p:sp>
          <p:sp>
            <p:nvSpPr>
              <p:cNvPr id="11396" name="Freeform 272"/>
              <p:cNvSpPr/>
              <p:nvPr/>
            </p:nvSpPr>
            <p:spPr>
              <a:xfrm>
                <a:off x="3696" y="3110"/>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alpha val="100000"/>
                </a:srgbClr>
              </a:solidFill>
              <a:ln w="9525">
                <a:noFill/>
              </a:ln>
            </p:spPr>
            <p:txBody>
              <a:bodyPr/>
              <a:p>
                <a:endParaRPr lang="en-US"/>
              </a:p>
            </p:txBody>
          </p:sp>
          <p:sp>
            <p:nvSpPr>
              <p:cNvPr id="11397" name="Freeform 273"/>
              <p:cNvSpPr/>
              <p:nvPr/>
            </p:nvSpPr>
            <p:spPr>
              <a:xfrm>
                <a:off x="3703" y="3117"/>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1398" name="Freeform 274"/>
              <p:cNvSpPr/>
              <p:nvPr/>
            </p:nvSpPr>
            <p:spPr>
              <a:xfrm>
                <a:off x="3669" y="3257"/>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399" name="Freeform 275"/>
              <p:cNvSpPr/>
              <p:nvPr/>
            </p:nvSpPr>
            <p:spPr>
              <a:xfrm>
                <a:off x="3677" y="326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sp>
            <p:nvSpPr>
              <p:cNvPr id="11400" name="Freeform 276"/>
              <p:cNvSpPr/>
              <p:nvPr/>
            </p:nvSpPr>
            <p:spPr>
              <a:xfrm>
                <a:off x="3693" y="3382"/>
                <a:ext cx="30"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1401" name="Freeform 277"/>
              <p:cNvSpPr/>
              <p:nvPr/>
            </p:nvSpPr>
            <p:spPr>
              <a:xfrm>
                <a:off x="3701" y="3390"/>
                <a:ext cx="14" cy="14"/>
              </a:xfrm>
              <a:custGeom>
                <a:avLst/>
                <a:gdLst>
                  <a:gd name="txL" fmla="*/ 0 w 28"/>
                  <a:gd name="txT" fmla="*/ 0 h 29"/>
                  <a:gd name="txR" fmla="*/ 28 w 28"/>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alpha val="100000"/>
                </a:srgbClr>
              </a:solidFill>
              <a:ln w="9525">
                <a:noFill/>
              </a:ln>
            </p:spPr>
            <p:txBody>
              <a:bodyPr/>
              <a:p>
                <a:endParaRPr lang="en-US"/>
              </a:p>
            </p:txBody>
          </p:sp>
          <p:sp>
            <p:nvSpPr>
              <p:cNvPr id="11402" name="Freeform 278"/>
              <p:cNvSpPr/>
              <p:nvPr/>
            </p:nvSpPr>
            <p:spPr>
              <a:xfrm>
                <a:off x="3842" y="3409"/>
                <a:ext cx="30" cy="30"/>
              </a:xfrm>
              <a:custGeom>
                <a:avLst/>
                <a:gdLst>
                  <a:gd name="txL" fmla="*/ 0 w 60"/>
                  <a:gd name="txT" fmla="*/ 0 h 58"/>
                  <a:gd name="txR" fmla="*/ 60 w 60"/>
                  <a:gd name="txB" fmla="*/ 58 h 58"/>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alpha val="100000"/>
                </a:srgbClr>
              </a:solidFill>
              <a:ln w="9525">
                <a:noFill/>
              </a:ln>
            </p:spPr>
            <p:txBody>
              <a:bodyPr/>
              <a:p>
                <a:endParaRPr lang="en-US"/>
              </a:p>
            </p:txBody>
          </p:sp>
          <p:sp>
            <p:nvSpPr>
              <p:cNvPr id="11403" name="Freeform 279"/>
              <p:cNvSpPr/>
              <p:nvPr/>
            </p:nvSpPr>
            <p:spPr>
              <a:xfrm>
                <a:off x="3850" y="3417"/>
                <a:ext cx="15" cy="14"/>
              </a:xfrm>
              <a:custGeom>
                <a:avLst/>
                <a:gdLst>
                  <a:gd name="txL" fmla="*/ 0 w 30"/>
                  <a:gd name="txT" fmla="*/ 0 h 28"/>
                  <a:gd name="txR" fmla="*/ 30 w 30"/>
                  <a:gd name="txB" fmla="*/ 28 h 28"/>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alpha val="100000"/>
                </a:srgbClr>
              </a:solidFill>
              <a:ln w="9525">
                <a:noFill/>
              </a:ln>
            </p:spPr>
            <p:txBody>
              <a:bodyPr/>
              <a:p>
                <a:endParaRPr lang="en-US"/>
              </a:p>
            </p:txBody>
          </p:sp>
          <p:sp>
            <p:nvSpPr>
              <p:cNvPr id="11404" name="Freeform 280"/>
              <p:cNvSpPr/>
              <p:nvPr/>
            </p:nvSpPr>
            <p:spPr>
              <a:xfrm>
                <a:off x="3869" y="3310"/>
                <a:ext cx="30" cy="30"/>
              </a:xfrm>
              <a:custGeom>
                <a:avLst/>
                <a:gdLst>
                  <a:gd name="txL" fmla="*/ 0 w 60"/>
                  <a:gd name="txT" fmla="*/ 0 h 59"/>
                  <a:gd name="txR" fmla="*/ 60 w 60"/>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alpha val="100000"/>
                </a:srgbClr>
              </a:solidFill>
              <a:ln w="9525">
                <a:noFill/>
              </a:ln>
            </p:spPr>
            <p:txBody>
              <a:bodyPr/>
              <a:p>
                <a:endParaRPr lang="en-US"/>
              </a:p>
            </p:txBody>
          </p:sp>
          <p:sp>
            <p:nvSpPr>
              <p:cNvPr id="11405" name="Freeform 281"/>
              <p:cNvSpPr/>
              <p:nvPr/>
            </p:nvSpPr>
            <p:spPr>
              <a:xfrm>
                <a:off x="3876" y="3318"/>
                <a:ext cx="15" cy="14"/>
              </a:xfrm>
              <a:custGeom>
                <a:avLst/>
                <a:gdLst>
                  <a:gd name="txL" fmla="*/ 0 w 30"/>
                  <a:gd name="txT" fmla="*/ 0 h 29"/>
                  <a:gd name="txR" fmla="*/ 30 w 30"/>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alpha val="100000"/>
                </a:srgbClr>
              </a:solidFill>
              <a:ln w="9525">
                <a:noFill/>
              </a:ln>
            </p:spPr>
            <p:txBody>
              <a:bodyPr/>
              <a:p>
                <a:endParaRPr lang="en-US"/>
              </a:p>
            </p:txBody>
          </p:sp>
          <p:sp>
            <p:nvSpPr>
              <p:cNvPr id="11406" name="Freeform 282"/>
              <p:cNvSpPr/>
              <p:nvPr/>
            </p:nvSpPr>
            <p:spPr>
              <a:xfrm>
                <a:off x="3869" y="3182"/>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alpha val="100000"/>
                </a:srgbClr>
              </a:solidFill>
              <a:ln w="9525">
                <a:noFill/>
              </a:ln>
            </p:spPr>
            <p:txBody>
              <a:bodyPr/>
              <a:p>
                <a:endParaRPr lang="en-US"/>
              </a:p>
            </p:txBody>
          </p:sp>
          <p:sp>
            <p:nvSpPr>
              <p:cNvPr id="11407" name="Freeform 283"/>
              <p:cNvSpPr/>
              <p:nvPr/>
            </p:nvSpPr>
            <p:spPr>
              <a:xfrm>
                <a:off x="3876" y="3189"/>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alpha val="100000"/>
                </a:srgbClr>
              </a:solidFill>
              <a:ln w="9525">
                <a:noFill/>
              </a:ln>
            </p:spPr>
            <p:txBody>
              <a:bodyPr/>
              <a:p>
                <a:endParaRPr lang="en-US"/>
              </a:p>
            </p:txBody>
          </p:sp>
          <p:sp>
            <p:nvSpPr>
              <p:cNvPr id="11408" name="Freeform 284"/>
              <p:cNvSpPr/>
              <p:nvPr/>
            </p:nvSpPr>
            <p:spPr>
              <a:xfrm>
                <a:off x="2809" y="3310"/>
                <a:ext cx="29" cy="30"/>
              </a:xfrm>
              <a:custGeom>
                <a:avLst/>
                <a:gdLst>
                  <a:gd name="txL" fmla="*/ 0 w 58"/>
                  <a:gd name="txT" fmla="*/ 0 h 59"/>
                  <a:gd name="txR" fmla="*/ 58 w 58"/>
                  <a:gd name="txB" fmla="*/ 59 h 59"/>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alpha val="100000"/>
                </a:srgbClr>
              </a:solidFill>
              <a:ln w="9525">
                <a:noFill/>
              </a:ln>
            </p:spPr>
            <p:txBody>
              <a:bodyPr/>
              <a:p>
                <a:endParaRPr lang="en-US"/>
              </a:p>
            </p:txBody>
          </p:sp>
          <p:sp>
            <p:nvSpPr>
              <p:cNvPr id="11409" name="Freeform 285"/>
              <p:cNvSpPr/>
              <p:nvPr/>
            </p:nvSpPr>
            <p:spPr>
              <a:xfrm>
                <a:off x="2816" y="3318"/>
                <a:ext cx="15" cy="14"/>
              </a:xfrm>
              <a:custGeom>
                <a:avLst/>
                <a:gdLst>
                  <a:gd name="txL" fmla="*/ 0 w 29"/>
                  <a:gd name="txT" fmla="*/ 0 h 29"/>
                  <a:gd name="txR" fmla="*/ 29 w 29"/>
                  <a:gd name="txB" fmla="*/ 29 h 29"/>
                </a:gdLst>
                <a:ahLst/>
                <a:cxnLst>
                  <a:cxn ang="0">
                    <a:pos x="1" y="0"/>
                  </a:cxn>
                  <a:cxn ang="0">
                    <a:pos x="1" y="0"/>
                  </a:cxn>
                  <a:cxn ang="0">
                    <a:pos x="1" y="0"/>
                  </a:cxn>
                  <a:cxn ang="0">
                    <a:pos x="1" y="0"/>
                  </a:cxn>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txL" t="txT" r="txR" b="tx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alpha val="100000"/>
                </a:srgbClr>
              </a:solidFill>
              <a:ln w="9525">
                <a:noFill/>
              </a:ln>
            </p:spPr>
            <p:txBody>
              <a:bodyPr/>
              <a:p>
                <a:endParaRPr lang="en-US"/>
              </a:p>
            </p:txBody>
          </p:sp>
          <p:sp>
            <p:nvSpPr>
              <p:cNvPr id="11410" name="Freeform 286"/>
              <p:cNvSpPr/>
              <p:nvPr/>
            </p:nvSpPr>
            <p:spPr>
              <a:xfrm>
                <a:off x="2947" y="2236"/>
                <a:ext cx="30" cy="30"/>
              </a:xfrm>
              <a:custGeom>
                <a:avLst/>
                <a:gdLst>
                  <a:gd name="txL" fmla="*/ 0 w 60"/>
                  <a:gd name="txT" fmla="*/ 0 h 60"/>
                  <a:gd name="txR" fmla="*/ 60 w 60"/>
                  <a:gd name="txB" fmla="*/ 60 h 60"/>
                </a:gdLst>
                <a:ahLst/>
                <a:cxnLst>
                  <a:cxn ang="0">
                    <a:pos x="1" y="1"/>
                  </a:cxn>
                  <a:cxn ang="0">
                    <a:pos x="1" y="1"/>
                  </a:cxn>
                  <a:cxn ang="0">
                    <a:pos x="1" y="1"/>
                  </a:cxn>
                  <a:cxn ang="0">
                    <a:pos x="1" y="1"/>
                  </a:cxn>
                  <a:cxn ang="0">
                    <a:pos x="1" y="1"/>
                  </a:cxn>
                  <a:cxn ang="0">
                    <a:pos x="1" y="1"/>
                  </a:cxn>
                  <a:cxn ang="0">
                    <a:pos x="1" y="1"/>
                  </a:cxn>
                  <a:cxn ang="0">
                    <a:pos x="1" y="0"/>
                  </a:cxn>
                  <a:cxn ang="0">
                    <a:pos x="1" y="0"/>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alpha val="100000"/>
                </a:srgbClr>
              </a:solidFill>
              <a:ln w="9525">
                <a:noFill/>
              </a:ln>
            </p:spPr>
            <p:txBody>
              <a:bodyPr/>
              <a:p>
                <a:endParaRPr lang="en-US"/>
              </a:p>
            </p:txBody>
          </p:sp>
          <p:sp>
            <p:nvSpPr>
              <p:cNvPr id="11411" name="Freeform 287"/>
              <p:cNvSpPr/>
              <p:nvPr/>
            </p:nvSpPr>
            <p:spPr>
              <a:xfrm>
                <a:off x="2954" y="2244"/>
                <a:ext cx="15" cy="15"/>
              </a:xfrm>
              <a:custGeom>
                <a:avLst/>
                <a:gdLst>
                  <a:gd name="txL" fmla="*/ 0 w 30"/>
                  <a:gd name="txT" fmla="*/ 0 h 30"/>
                  <a:gd name="txR" fmla="*/ 30 w 30"/>
                  <a:gd name="txB" fmla="*/ 30 h 30"/>
                </a:gdLst>
                <a:ahLst/>
                <a:cxnLst>
                  <a:cxn ang="0">
                    <a:pos x="1" y="1"/>
                  </a:cxn>
                  <a:cxn ang="0">
                    <a:pos x="1" y="1"/>
                  </a:cxn>
                  <a:cxn ang="0">
                    <a:pos x="1" y="1"/>
                  </a:cxn>
                  <a:cxn ang="0">
                    <a:pos x="1" y="1"/>
                  </a:cxn>
                  <a:cxn ang="0">
                    <a:pos x="1" y="1"/>
                  </a:cxn>
                  <a:cxn ang="0">
                    <a:pos x="1" y="1"/>
                  </a:cxn>
                  <a:cxn ang="0">
                    <a:pos x="1" y="1"/>
                  </a:cxn>
                  <a:cxn ang="0">
                    <a:pos x="0" y="1"/>
                  </a:cxn>
                  <a:cxn ang="0">
                    <a:pos x="0" y="1"/>
                  </a:cxn>
                  <a:cxn ang="0">
                    <a:pos x="0"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txL" t="txT" r="txR" b="tx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alpha val="100000"/>
                </a:srgbClr>
              </a:solidFill>
              <a:ln w="9525">
                <a:noFill/>
              </a:ln>
            </p:spPr>
            <p:txBody>
              <a:bodyPr/>
              <a:p>
                <a:endParaRPr lang="en-US"/>
              </a:p>
            </p:txBody>
          </p:sp>
        </p:grpSp>
      </p:grpSp>
      <p:sp>
        <p:nvSpPr>
          <p:cNvPr id="286" name="Text Box 3"/>
          <p:cNvSpPr txBox="1"/>
          <p:nvPr/>
        </p:nvSpPr>
        <p:spPr>
          <a:xfrm>
            <a:off x="2209800" y="1447800"/>
            <a:ext cx="4994275" cy="523875"/>
          </a:xfrm>
          <a:prstGeom prst="rect">
            <a:avLst/>
          </a:prstGeom>
          <a:solidFill>
            <a:srgbClr val="3366FF"/>
          </a:solidFill>
          <a:ln w="9525" cap="flat" cmpd="sng">
            <a:solidFill>
              <a:srgbClr val="FF0000"/>
            </a:solidFill>
            <a:prstDash val="solid"/>
            <a:miter/>
            <a:headEnd type="none" w="med" len="med"/>
            <a:tailEnd type="none" w="med" len="med"/>
          </a:ln>
        </p:spPr>
        <p:txBody>
          <a:bodyPr>
            <a:spAutoFit/>
          </a:bodyPr>
          <a:p>
            <a:pPr algn="ctr">
              <a:spcBef>
                <a:spcPct val="50000"/>
              </a:spcBef>
            </a:pPr>
            <a:r>
              <a:rPr sz="2800" b="1" dirty="0">
                <a:solidFill>
                  <a:srgbClr val="FFFF00"/>
                </a:solidFill>
                <a:latin typeface="Arial" panose="020B0604020202020204" pitchFamily="34" charset="0"/>
                <a:cs typeface="Arial" panose="020B0604020202020204" pitchFamily="34" charset="0"/>
              </a:rPr>
              <a:t>LUYỆN TẬP, VẬN DỤNG:</a:t>
            </a:r>
            <a:endParaRPr sz="2800" b="1" dirty="0">
              <a:solidFill>
                <a:srgbClr val="FFFF00"/>
              </a:solidFill>
              <a:latin typeface="Arial" panose="020B0604020202020204" pitchFamily="34" charset="0"/>
              <a:ea typeface="Arial" panose="020B0604020202020204" pitchFamily="34" charset="0"/>
            </a:endParaRPr>
          </a:p>
        </p:txBody>
      </p:sp>
      <p:sp>
        <p:nvSpPr>
          <p:cNvPr id="11268" name="Text Box 290" descr="Parchment"/>
          <p:cNvSpPr txBox="1"/>
          <p:nvPr/>
        </p:nvSpPr>
        <p:spPr>
          <a:xfrm>
            <a:off x="630238" y="2743200"/>
            <a:ext cx="8153400" cy="1384300"/>
          </a:xfrm>
          <a:prstGeom prst="rect">
            <a:avLst/>
          </a:prstGeom>
          <a:blipFill rotWithShape="1">
            <a:blip r:embed="rId2"/>
          </a:blipFill>
          <a:ln w="38100" cap="flat" cmpd="dbl">
            <a:solidFill>
              <a:srgbClr val="FF00FF"/>
            </a:solidFill>
            <a:prstDash val="solid"/>
            <a:miter/>
            <a:headEnd type="none" w="med" len="med"/>
            <a:tailEnd type="none" w="med" len="med"/>
          </a:ln>
        </p:spPr>
        <p:txBody>
          <a:bodyPr>
            <a:spAutoFit/>
          </a:bodyPr>
          <a:p>
            <a:pPr eaLnBrk="0" hangingPunct="0"/>
            <a:r>
              <a:rPr sz="2800" dirty="0">
                <a:latin typeface="Times New Roman" panose="02020603050405020304" pitchFamily="18" charset="0"/>
              </a:rPr>
              <a:t>  Em đã được tham gia nhiều lễ hội truyền thống của quê hương. Hãy v</a:t>
            </a:r>
            <a:r>
              <a:rPr lang="vi-VN" altLang="x-none" sz="2800" dirty="0">
                <a:latin typeface="Times New Roman" panose="02020603050405020304" pitchFamily="18" charset="0"/>
              </a:rPr>
              <a:t>iết đoạn văn (từ 5 – </a:t>
            </a:r>
            <a:r>
              <a:rPr sz="2800" dirty="0">
                <a:latin typeface="Times New Roman" panose="02020603050405020304" pitchFamily="18" charset="0"/>
              </a:rPr>
              <a:t>7</a:t>
            </a:r>
            <a:r>
              <a:rPr lang="vi-VN" altLang="x-none" sz="2800" dirty="0">
                <a:latin typeface="Times New Roman" panose="02020603050405020304" pitchFamily="18" charset="0"/>
              </a:rPr>
              <a:t> câu) </a:t>
            </a:r>
            <a:r>
              <a:rPr sz="2800" dirty="0">
                <a:latin typeface="Times New Roman" panose="02020603050405020304" pitchFamily="18" charset="0"/>
              </a:rPr>
              <a:t>nêu những suy nghĩ của mình về các lễ hội truyền thống đó</a:t>
            </a:r>
            <a:r>
              <a:rPr lang="vi-VN" altLang="x-none" sz="2800" dirty="0">
                <a:latin typeface="Times New Roman" panose="02020603050405020304" pitchFamily="18" charset="0"/>
              </a:rPr>
              <a:t>.</a:t>
            </a:r>
            <a:endParaRPr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86"/>
                                        </p:tgtEl>
                                        <p:attrNameLst>
                                          <p:attrName>style.visibility</p:attrName>
                                        </p:attrNameLst>
                                      </p:cBhvr>
                                      <p:to>
                                        <p:strVal val="visible"/>
                                      </p:to>
                                    </p:set>
                                    <p:anim calcmode="discrete" valueType="clr">
                                      <p:cBhvr override="childStyle">
                                        <p:cTn id="7" dur="80"/>
                                        <p:tgtEl>
                                          <p:spTgt spid="28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
                                        </p:tgtEl>
                                        <p:attrNameLst>
                                          <p:attrName>fillcolor</p:attrName>
                                        </p:attrNameLst>
                                      </p:cBhvr>
                                      <p:tavLst>
                                        <p:tav tm="0">
                                          <p:val>
                                            <p:clrVal>
                                              <a:schemeClr val="accent2"/>
                                            </p:clrVal>
                                          </p:val>
                                        </p:tav>
                                        <p:tav tm="50000">
                                          <p:val>
                                            <p:clrVal>
                                              <a:schemeClr val="hlink"/>
                                            </p:clrVal>
                                          </p:val>
                                        </p:tav>
                                      </p:tavLst>
                                    </p:anim>
                                    <p:set>
                                      <p:cBhvr>
                                        <p:cTn id="9" dur="80"/>
                                        <p:tgtEl>
                                          <p:spTgt spid="2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3358</Words>
  <Application>WPS Presentation</Application>
  <PresentationFormat>On-screen Show (4:3)</PresentationFormat>
  <Paragraphs>168</Paragraphs>
  <Slides>9</Slides>
  <Notes>1</Notes>
  <HiddenSlides>0</HiddenSlides>
  <MMClips>1</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9</vt:i4>
      </vt:variant>
    </vt:vector>
  </HeadingPairs>
  <TitlesOfParts>
    <vt:vector size="19" baseType="lpstr">
      <vt:lpstr>Arial</vt:lpstr>
      <vt:lpstr>SimSun</vt:lpstr>
      <vt:lpstr>Wingdings</vt:lpstr>
      <vt:lpstr>Times New Roman</vt:lpstr>
      <vt:lpstr>Calibri</vt:lpstr>
      <vt:lpstr>Wingdings 2</vt:lpstr>
      <vt:lpstr>Microsoft YaHei</vt:lpstr>
      <vt:lpstr>Arial Unicode MS</vt:lpstr>
      <vt:lpstr>Default Design</vt:lpstr>
      <vt:lpstr>1_Default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164A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THI THU HANGl</dc:creator>
  <cp:lastModifiedBy>Đậu Đậu</cp:lastModifiedBy>
  <cp:revision>231</cp:revision>
  <dcterms:created xsi:type="dcterms:W3CDTF">2008-09-02T12:10:07Z</dcterms:created>
  <dcterms:modified xsi:type="dcterms:W3CDTF">2022-11-23T15:17:16Z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DCAD6E6D791D464EAB22B22982F59719</vt:lpwstr>
  </property>
  <property fmtid="{D5CDD505-2E9C-101B-9397-08002B2CF9AE}" pid="3" name="KSOProductBuildVer">
    <vt:lpwstr>1033-11.2.0.11380</vt:lpwstr>
  </property>
</Properties>
</file>