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13"/>
  </p:notesMasterIdLst>
  <p:sldIdLst>
    <p:sldId id="325" r:id="rId4"/>
    <p:sldId id="343" r:id="rId5"/>
    <p:sldId id="329" r:id="rId6"/>
    <p:sldId id="327" r:id="rId7"/>
    <p:sldId id="332" r:id="rId8"/>
    <p:sldId id="330" r:id="rId9"/>
    <p:sldId id="334" r:id="rId10"/>
    <p:sldId id="336" r:id="rId11"/>
    <p:sldId id="335" r:id="rId12"/>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FF"/>
    <a:srgbClr val="FF3300"/>
    <a:srgbClr val="FF0000"/>
    <a:srgbClr val="FF6600"/>
    <a:srgbClr val="00FF00"/>
    <a:srgbClr val="FFFF00"/>
    <a:srgbClr val="0000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50"/>
    <p:restoredTop sz="89521"/>
  </p:normalViewPr>
  <p:slideViewPr>
    <p:cSldViewPr showGuides="1">
      <p:cViewPr>
        <p:scale>
          <a:sx n="72" d="100"/>
          <a:sy n="72" d="100"/>
        </p:scale>
        <p:origin x="-1512" y="-312"/>
      </p:cViewPr>
      <p:guideLst>
        <p:guide orient="horz" pos="2160"/>
        <p:guide pos="2856"/>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104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1DF8AD60-BB57-4720-AE43-B7B6CD600416}" type="datetimeFigureOut">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fld>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hangingPunct="1">
              <a:buNone/>
            </a:pP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hasCustomPrompt="1"/>
          </p:nvPr>
        </p:nvSpPr>
        <p:spPr>
          <a:xfrm>
            <a:off x="685800" y="2130425"/>
            <a:ext cx="7772400" cy="1470025"/>
          </a:xfrm>
        </p:spPr>
        <p:txBody>
          <a:bodyPr/>
          <a:lstStyle/>
          <a:p>
            <a:r>
              <a:rPr lang="vi-VN" smtClean="0"/>
              <a:t>Bấm &amp; sửa kiểu tiêu đề</a:t>
            </a:r>
            <a:endParaRPr lang="id-ID"/>
          </a:p>
        </p:txBody>
      </p:sp>
      <p:sp>
        <p:nvSpPr>
          <p:cNvPr id="3" name="Tiêu đề phụ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smtClean="0"/>
              <a:t>Bấm &amp; sửa kiểu phụ đề</a:t>
            </a:r>
            <a:endParaRPr lang="id-ID"/>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id-ID"/>
          </a:p>
        </p:txBody>
      </p:sp>
      <p:sp>
        <p:nvSpPr>
          <p:cNvPr id="3" name="Chỗ dành sẵn cho Văn bản Dọc 2"/>
          <p:cNvSpPr>
            <a:spLocks noGrp="1"/>
          </p:cNvSpPr>
          <p:nvPr>
            <p:ph type="body" orient="vert" idx="1" hasCustomPrompt="1"/>
          </p:nvPr>
        </p:nvSpPr>
        <p:spPr/>
        <p:txBody>
          <a:bodyPr vert="eaVert"/>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hasCustomPrompt="1"/>
          </p:nvPr>
        </p:nvSpPr>
        <p:spPr>
          <a:xfrm>
            <a:off x="6629400" y="274638"/>
            <a:ext cx="2057400" cy="5851525"/>
          </a:xfrm>
        </p:spPr>
        <p:txBody>
          <a:bodyPr vert="eaVert"/>
          <a:lstStyle/>
          <a:p>
            <a:r>
              <a:rPr lang="vi-VN" smtClean="0"/>
              <a:t>Bấm &amp; sửa kiểu tiêu đề</a:t>
            </a:r>
            <a:endParaRPr lang="id-ID"/>
          </a:p>
        </p:txBody>
      </p:sp>
      <p:sp>
        <p:nvSpPr>
          <p:cNvPr id="3" name="Chỗ dành sẵn cho Văn bản Dọc 2"/>
          <p:cNvSpPr>
            <a:spLocks noGrp="1"/>
          </p:cNvSpPr>
          <p:nvPr>
            <p:ph type="body" orient="vert" idx="1" hasCustomPrompt="1"/>
          </p:nvPr>
        </p:nvSpPr>
        <p:spPr>
          <a:xfrm>
            <a:off x="457200" y="274638"/>
            <a:ext cx="6019800" cy="5851525"/>
          </a:xfrm>
        </p:spPr>
        <p:txBody>
          <a:bodyPr vert="eaVert"/>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Ngữ cảnh">
    <p:spTree>
      <p:nvGrpSpPr>
        <p:cNvPr id="1" name=""/>
        <p:cNvGrpSpPr/>
        <p:nvPr/>
      </p:nvGrpSpPr>
      <p:grpSpPr>
        <a:xfrm>
          <a:off x="0" y="0"/>
          <a:ext cx="0" cy="0"/>
          <a:chOff x="0" y="0"/>
          <a:chExt cx="0" cy="0"/>
        </a:xfrm>
      </p:grpSpPr>
      <p:sp>
        <p:nvSpPr>
          <p:cNvPr id="2" name="Chỗ dành sẵn cho Nội dung 1"/>
          <p:cNvSpPr>
            <a:spLocks noGrp="1"/>
          </p:cNvSpPr>
          <p:nvPr>
            <p:ph hasCustomPrompt="1"/>
          </p:nvPr>
        </p:nvSpPr>
        <p:spPr>
          <a:xfrm>
            <a:off x="457200" y="274638"/>
            <a:ext cx="8229600" cy="5851525"/>
          </a:xfrm>
        </p:spPr>
        <p:txBody>
          <a:body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hasCustomPrompt="1"/>
          </p:nvPr>
        </p:nvSpPr>
        <p:spPr>
          <a:xfrm>
            <a:off x="685800" y="2130425"/>
            <a:ext cx="7772400" cy="1470025"/>
          </a:xfrm>
        </p:spPr>
        <p:txBody>
          <a:bodyPr/>
          <a:lstStyle/>
          <a:p>
            <a:r>
              <a:rPr lang="vi-VN" smtClean="0"/>
              <a:t>Bấm &amp; sửa kiểu tiêu đề</a:t>
            </a:r>
            <a:endParaRPr lang="id-ID"/>
          </a:p>
        </p:txBody>
      </p:sp>
      <p:sp>
        <p:nvSpPr>
          <p:cNvPr id="3" name="Tiêu đề phụ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smtClean="0"/>
              <a:t>Bấm &amp; sửa kiểu phụ đề</a:t>
            </a:r>
            <a:endParaRPr lang="id-ID"/>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id-ID"/>
          </a:p>
        </p:txBody>
      </p:sp>
      <p:sp>
        <p:nvSpPr>
          <p:cNvPr id="3" name="Chỗ dành sẵn cho Nội dung 2"/>
          <p:cNvSpPr>
            <a:spLocks noGrp="1"/>
          </p:cNvSpPr>
          <p:nvPr>
            <p:ph idx="1" hasCustomPrompt="1"/>
          </p:nvPr>
        </p:nvSpPr>
        <p:spPr/>
        <p:txBody>
          <a:body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722313" y="4406900"/>
            <a:ext cx="7772400" cy="1362075"/>
          </a:xfrm>
        </p:spPr>
        <p:txBody>
          <a:bodyPr anchor="t"/>
          <a:lstStyle>
            <a:lvl1pPr algn="l">
              <a:defRPr sz="4000" b="1" cap="all"/>
            </a:lvl1pPr>
          </a:lstStyle>
          <a:p>
            <a:r>
              <a:rPr lang="vi-VN" smtClean="0"/>
              <a:t>Bấm &amp; sửa kiểu tiêu đề</a:t>
            </a:r>
            <a:endParaRPr lang="id-ID"/>
          </a:p>
        </p:txBody>
      </p:sp>
      <p:sp>
        <p:nvSpPr>
          <p:cNvPr id="3" name="Chỗ dành sẵn cho Văn bản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smtClean="0"/>
              <a:t>Bấm &amp; sửa kiểu tiêu đề</a:t>
            </a:r>
            <a:endParaRPr lang="vi-VN"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id-ID"/>
          </a:p>
        </p:txBody>
      </p:sp>
      <p:sp>
        <p:nvSpPr>
          <p:cNvPr id="3" name="Chỗ dành sẵn cho Nội dung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4" name="Chỗ dành sẵn cho Nội dung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lvl1pPr>
              <a:defRPr/>
            </a:lvl1pPr>
          </a:lstStyle>
          <a:p>
            <a:r>
              <a:rPr lang="vi-VN" smtClean="0"/>
              <a:t>Bấm &amp; sửa kiểu tiêu đề</a:t>
            </a:r>
            <a:endParaRPr lang="id-ID"/>
          </a:p>
        </p:txBody>
      </p:sp>
      <p:sp>
        <p:nvSpPr>
          <p:cNvPr id="3" name="Chỗ dành sẵn cho Văn bản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endParaRPr lang="vi-VN" smtClean="0"/>
          </a:p>
        </p:txBody>
      </p:sp>
      <p:sp>
        <p:nvSpPr>
          <p:cNvPr id="4" name="Chỗ dành sẵn cho Nội dung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5" name="Chỗ dành sẵn cho Văn bản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endParaRPr lang="vi-VN" smtClean="0"/>
          </a:p>
        </p:txBody>
      </p:sp>
      <p:sp>
        <p:nvSpPr>
          <p:cNvPr id="6" name="Chỗ dành sẵn cho Nội dung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id-ID"/>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id-ID"/>
          </a:p>
        </p:txBody>
      </p:sp>
      <p:sp>
        <p:nvSpPr>
          <p:cNvPr id="3" name="Chỗ dành sẵn cho Nội dung 2"/>
          <p:cNvSpPr>
            <a:spLocks noGrp="1"/>
          </p:cNvSpPr>
          <p:nvPr>
            <p:ph idx="1" hasCustomPrompt="1"/>
          </p:nvPr>
        </p:nvSpPr>
        <p:spPr/>
        <p:txBody>
          <a:body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457200" y="273050"/>
            <a:ext cx="3008313" cy="1162050"/>
          </a:xfrm>
        </p:spPr>
        <p:txBody>
          <a:bodyPr anchor="b"/>
          <a:lstStyle>
            <a:lvl1pPr algn="l">
              <a:defRPr sz="2000" b="1"/>
            </a:lvl1pPr>
          </a:lstStyle>
          <a:p>
            <a:r>
              <a:rPr lang="vi-VN" smtClean="0"/>
              <a:t>Bấm &amp; sửa kiểu tiêu đề</a:t>
            </a:r>
            <a:endParaRPr lang="id-ID"/>
          </a:p>
        </p:txBody>
      </p:sp>
      <p:sp>
        <p:nvSpPr>
          <p:cNvPr id="3" name="Chỗ dành sẵn cho Nội dung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4" name="Chỗ dành sẵn cho Văn bản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endParaRPr lang="vi-VN"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1792288" y="4800600"/>
            <a:ext cx="5486400" cy="566738"/>
          </a:xfrm>
        </p:spPr>
        <p:txBody>
          <a:bodyPr anchor="b"/>
          <a:lstStyle>
            <a:lvl1pPr algn="l">
              <a:defRPr sz="2000" b="1"/>
            </a:lvl1pPr>
          </a:lstStyle>
          <a:p>
            <a:r>
              <a:rPr lang="vi-VN" smtClean="0"/>
              <a:t>Bấm &amp; sửa kiểu tiêu đề</a:t>
            </a:r>
            <a:endParaRPr lang="id-ID"/>
          </a:p>
        </p:txBody>
      </p:sp>
      <p:sp>
        <p:nvSpPr>
          <p:cNvPr id="3" name="Chỗ dành sẵn cho Hình ảnh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id-ID"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Chỗ dành sẵn cho Văn bản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endParaRPr lang="vi-VN"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id-ID"/>
          </a:p>
        </p:txBody>
      </p:sp>
      <p:sp>
        <p:nvSpPr>
          <p:cNvPr id="3" name="Chỗ dành sẵn cho Văn bản Dọc 2"/>
          <p:cNvSpPr>
            <a:spLocks noGrp="1"/>
          </p:cNvSpPr>
          <p:nvPr>
            <p:ph type="body" orient="vert" idx="1" hasCustomPrompt="1"/>
          </p:nvPr>
        </p:nvSpPr>
        <p:spPr/>
        <p:txBody>
          <a:bodyPr vert="eaVert"/>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hasCustomPrompt="1"/>
          </p:nvPr>
        </p:nvSpPr>
        <p:spPr>
          <a:xfrm>
            <a:off x="6629400" y="274638"/>
            <a:ext cx="2057400" cy="5851525"/>
          </a:xfrm>
        </p:spPr>
        <p:txBody>
          <a:bodyPr vert="eaVert"/>
          <a:lstStyle/>
          <a:p>
            <a:r>
              <a:rPr lang="vi-VN" smtClean="0"/>
              <a:t>Bấm &amp; sửa kiểu tiêu đề</a:t>
            </a:r>
            <a:endParaRPr lang="id-ID"/>
          </a:p>
        </p:txBody>
      </p:sp>
      <p:sp>
        <p:nvSpPr>
          <p:cNvPr id="3" name="Chỗ dành sẵn cho Văn bản Dọc 2"/>
          <p:cNvSpPr>
            <a:spLocks noGrp="1"/>
          </p:cNvSpPr>
          <p:nvPr>
            <p:ph type="body" orient="vert" idx="1" hasCustomPrompt="1"/>
          </p:nvPr>
        </p:nvSpPr>
        <p:spPr>
          <a:xfrm>
            <a:off x="457200" y="274638"/>
            <a:ext cx="6019800" cy="5851525"/>
          </a:xfrm>
        </p:spPr>
        <p:txBody>
          <a:bodyPr vert="eaVert"/>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Ngữ cảnh">
    <p:spTree>
      <p:nvGrpSpPr>
        <p:cNvPr id="1" name=""/>
        <p:cNvGrpSpPr/>
        <p:nvPr/>
      </p:nvGrpSpPr>
      <p:grpSpPr>
        <a:xfrm>
          <a:off x="0" y="0"/>
          <a:ext cx="0" cy="0"/>
          <a:chOff x="0" y="0"/>
          <a:chExt cx="0" cy="0"/>
        </a:xfrm>
      </p:grpSpPr>
      <p:sp>
        <p:nvSpPr>
          <p:cNvPr id="2" name="Chỗ dành sẵn cho Nội dung 1"/>
          <p:cNvSpPr>
            <a:spLocks noGrp="1"/>
          </p:cNvSpPr>
          <p:nvPr>
            <p:ph hasCustomPrompt="1"/>
          </p:nvPr>
        </p:nvSpPr>
        <p:spPr>
          <a:xfrm>
            <a:off x="457200" y="274638"/>
            <a:ext cx="8229600" cy="5851525"/>
          </a:xfrm>
        </p:spPr>
        <p:txBody>
          <a:body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722313" y="4406900"/>
            <a:ext cx="7772400" cy="1362075"/>
          </a:xfrm>
        </p:spPr>
        <p:txBody>
          <a:bodyPr anchor="t"/>
          <a:lstStyle>
            <a:lvl1pPr algn="l">
              <a:defRPr sz="4000" b="1" cap="all"/>
            </a:lvl1pPr>
          </a:lstStyle>
          <a:p>
            <a:r>
              <a:rPr lang="vi-VN" smtClean="0"/>
              <a:t>Bấm &amp; sửa kiểu tiêu đề</a:t>
            </a:r>
            <a:endParaRPr lang="id-ID"/>
          </a:p>
        </p:txBody>
      </p:sp>
      <p:sp>
        <p:nvSpPr>
          <p:cNvPr id="3" name="Chỗ dành sẵn cho Văn bản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smtClean="0"/>
              <a:t>Bấm &amp; sửa kiểu tiêu đề</a:t>
            </a:r>
            <a:endParaRPr lang="vi-VN"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id-ID"/>
          </a:p>
        </p:txBody>
      </p:sp>
      <p:sp>
        <p:nvSpPr>
          <p:cNvPr id="3" name="Chỗ dành sẵn cho Nội dung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4" name="Chỗ dành sẵn cho Nội dung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lvl1pPr>
              <a:defRPr/>
            </a:lvl1pPr>
          </a:lstStyle>
          <a:p>
            <a:r>
              <a:rPr lang="vi-VN" smtClean="0"/>
              <a:t>Bấm &amp; sửa kiểu tiêu đề</a:t>
            </a:r>
            <a:endParaRPr lang="id-ID"/>
          </a:p>
        </p:txBody>
      </p:sp>
      <p:sp>
        <p:nvSpPr>
          <p:cNvPr id="3" name="Chỗ dành sẵn cho Văn bản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endParaRPr lang="vi-VN" smtClean="0"/>
          </a:p>
        </p:txBody>
      </p:sp>
      <p:sp>
        <p:nvSpPr>
          <p:cNvPr id="4" name="Chỗ dành sẵn cho Nội dung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5" name="Chỗ dành sẵn cho Văn bản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endParaRPr lang="vi-VN" smtClean="0"/>
          </a:p>
        </p:txBody>
      </p:sp>
      <p:sp>
        <p:nvSpPr>
          <p:cNvPr id="6" name="Chỗ dành sẵn cho Nội dung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id-ID"/>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457200" y="273050"/>
            <a:ext cx="3008313" cy="1162050"/>
          </a:xfrm>
        </p:spPr>
        <p:txBody>
          <a:bodyPr anchor="b"/>
          <a:lstStyle>
            <a:lvl1pPr algn="l">
              <a:defRPr sz="2000" b="1"/>
            </a:lvl1pPr>
          </a:lstStyle>
          <a:p>
            <a:r>
              <a:rPr lang="vi-VN" smtClean="0"/>
              <a:t>Bấm &amp; sửa kiểu tiêu đề</a:t>
            </a:r>
            <a:endParaRPr lang="id-ID"/>
          </a:p>
        </p:txBody>
      </p:sp>
      <p:sp>
        <p:nvSpPr>
          <p:cNvPr id="3" name="Chỗ dành sẵn cho Nội dung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endParaRPr lang="vi-VN" smtClean="0"/>
          </a:p>
          <a:p>
            <a:pPr lvl="1"/>
            <a:r>
              <a:rPr lang="vi-VN" smtClean="0"/>
              <a:t>Mức hai</a:t>
            </a:r>
            <a:endParaRPr lang="vi-VN" smtClean="0"/>
          </a:p>
          <a:p>
            <a:pPr lvl="2"/>
            <a:r>
              <a:rPr lang="vi-VN" smtClean="0"/>
              <a:t>Mức ba</a:t>
            </a:r>
            <a:endParaRPr lang="vi-VN" smtClean="0"/>
          </a:p>
          <a:p>
            <a:pPr lvl="3"/>
            <a:r>
              <a:rPr lang="vi-VN" smtClean="0"/>
              <a:t>Mức bốn</a:t>
            </a:r>
            <a:endParaRPr lang="vi-VN" smtClean="0"/>
          </a:p>
          <a:p>
            <a:pPr lvl="4"/>
            <a:r>
              <a:rPr lang="vi-VN" smtClean="0"/>
              <a:t>Mức năm</a:t>
            </a:r>
            <a:endParaRPr lang="id-ID"/>
          </a:p>
        </p:txBody>
      </p:sp>
      <p:sp>
        <p:nvSpPr>
          <p:cNvPr id="4" name="Chỗ dành sẵn cho Văn bản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endParaRPr lang="vi-VN"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1792288" y="4800600"/>
            <a:ext cx="5486400" cy="566738"/>
          </a:xfrm>
        </p:spPr>
        <p:txBody>
          <a:bodyPr anchor="b"/>
          <a:lstStyle>
            <a:lvl1pPr algn="l">
              <a:defRPr sz="2000" b="1"/>
            </a:lvl1pPr>
          </a:lstStyle>
          <a:p>
            <a:r>
              <a:rPr lang="vi-VN" smtClean="0"/>
              <a:t>Bấm &amp; sửa kiểu tiêu đề</a:t>
            </a:r>
            <a:endParaRPr lang="id-ID"/>
          </a:p>
        </p:txBody>
      </p:sp>
      <p:sp>
        <p:nvSpPr>
          <p:cNvPr id="3" name="Chỗ dành sẵn cho Hình ảnh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id-ID"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Chỗ dành sẵn cho Văn bản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endParaRPr lang="vi-VN"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
        <p:nvSpPr>
          <p:cNvPr id="29699" name="Rectangle 3"/>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297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97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atin typeface="Arial" panose="020B0604020202020204" pitchFamily="34" charset="0"/>
              </a:defRPr>
            </a:lvl1pPr>
          </a:lstStyle>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9699">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2969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9699">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2969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9699">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29699">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9699">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29699">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9699">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tmplLst>
          <p:tmpl lvl="1">
            <p:tnLst>
              <p:par>
                <p:cTn presetID="1" presetClass="entr" presetSubtype="0" fill="hold" nodeType="clickEffect">
                  <p:stCondLst>
                    <p:cond delay="0"/>
                  </p:stCondLst>
                  <p:childTnLst>
                    <p:set>
                      <p:cBhvr>
                        <p:cTn dur="1" fill="hold">
                          <p:stCondLst>
                            <p:cond delay="0"/>
                          </p:stCondLst>
                        </p:cTn>
                        <p:tgtEl>
                          <p:spTgt spid="29699"/>
                        </p:tgtEl>
                        <p:attrNameLst>
                          <p:attrName>style.visibility</p:attrName>
                        </p:attrNameLst>
                      </p:cBhvr>
                      <p:to>
                        <p:strVal val="visible"/>
                      </p:to>
                    </p:set>
                  </p:childTnLst>
                  <p:subTnLst>
                    <p:animClr clrSpc="rgb" dir="cw">
                      <p:cBhvr override="childStyle">
                        <p:cTn dur="1" fill="hold" display="0" masterRel="nextClick" afterEffect="1"/>
                        <p:tgtEl>
                          <p:spTgt spid="29699"/>
                        </p:tgtEl>
                        <p:attrNameLst>
                          <p:attrName>ppt_c</p:attrName>
                        </p:attrNameLst>
                      </p:cBhvr>
                      <p:to>
                        <a:schemeClr val="bg2"/>
                      </p:to>
                    </p:animClr>
                  </p:subTnLst>
                </p:cTn>
              </p:par>
            </p:tnLst>
          </p:tmpl>
          <p:tmpl lvl="2">
            <p:tnLst>
              <p:par>
                <p:cTn presetID="1" presetClass="entr" presetSubtype="0" fill="hold" nodeType="withEffect">
                  <p:stCondLst>
                    <p:cond delay="0"/>
                  </p:stCondLst>
                  <p:childTnLst>
                    <p:set>
                      <p:cBhvr>
                        <p:cTn dur="1" fill="hold">
                          <p:stCondLst>
                            <p:cond delay="0"/>
                          </p:stCondLst>
                        </p:cTn>
                        <p:tgtEl>
                          <p:spTgt spid="29699"/>
                        </p:tgtEl>
                        <p:attrNameLst>
                          <p:attrName>style.visibility</p:attrName>
                        </p:attrNameLst>
                      </p:cBhvr>
                      <p:to>
                        <p:strVal val="visible"/>
                      </p:to>
                    </p:set>
                  </p:childTnLst>
                  <p:subTnLst>
                    <p:animClr clrSpc="rgb" dir="cw">
                      <p:cBhvr override="childStyle">
                        <p:cTn dur="1" fill="hold" display="0" masterRel="nextClick" afterEffect="1"/>
                        <p:tgtEl>
                          <p:spTgt spid="29699"/>
                        </p:tgtEl>
                        <p:attrNameLst>
                          <p:attrName>ppt_c</p:attrName>
                        </p:attrNameLst>
                      </p:cBhvr>
                      <p:to>
                        <a:schemeClr val="bg2"/>
                      </p:to>
                    </p:animClr>
                  </p:subTnLst>
                </p:cTn>
              </p:par>
            </p:tnLst>
          </p:tmpl>
          <p:tmpl lvl="3">
            <p:tnLst>
              <p:par>
                <p:cTn presetID="1" presetClass="entr" presetSubtype="0" fill="hold" nodeType="withEffect">
                  <p:stCondLst>
                    <p:cond delay="0"/>
                  </p:stCondLst>
                  <p:childTnLst>
                    <p:set>
                      <p:cBhvr>
                        <p:cTn dur="1" fill="hold">
                          <p:stCondLst>
                            <p:cond delay="0"/>
                          </p:stCondLst>
                        </p:cTn>
                        <p:tgtEl>
                          <p:spTgt spid="29699"/>
                        </p:tgtEl>
                        <p:attrNameLst>
                          <p:attrName>style.visibility</p:attrName>
                        </p:attrNameLst>
                      </p:cBhvr>
                      <p:to>
                        <p:strVal val="visible"/>
                      </p:to>
                    </p:set>
                  </p:childTnLst>
                  <p:subTnLst>
                    <p:animClr clrSpc="rgb" dir="cw">
                      <p:cBhvr override="childStyle">
                        <p:cTn dur="1" fill="hold" display="0" masterRel="nextClick" afterEffect="1"/>
                        <p:tgtEl>
                          <p:spTgt spid="29699"/>
                        </p:tgtEl>
                        <p:attrNameLst>
                          <p:attrName>ppt_c</p:attrName>
                        </p:attrNameLst>
                      </p:cBhvr>
                      <p:to>
                        <a:schemeClr val="bg2"/>
                      </p:to>
                    </p:animClr>
                  </p:subTnLst>
                </p:cTn>
              </p:par>
            </p:tnLst>
          </p:tmpl>
          <p:tmpl lvl="4">
            <p:tnLst>
              <p:par>
                <p:cTn presetID="1" presetClass="entr" presetSubtype="0" fill="hold" nodeType="withEffect">
                  <p:stCondLst>
                    <p:cond delay="0"/>
                  </p:stCondLst>
                  <p:childTnLst>
                    <p:set>
                      <p:cBhvr>
                        <p:cTn dur="1" fill="hold">
                          <p:stCondLst>
                            <p:cond delay="0"/>
                          </p:stCondLst>
                        </p:cTn>
                        <p:tgtEl>
                          <p:spTgt spid="29699"/>
                        </p:tgtEl>
                        <p:attrNameLst>
                          <p:attrName>style.visibility</p:attrName>
                        </p:attrNameLst>
                      </p:cBhvr>
                      <p:to>
                        <p:strVal val="visible"/>
                      </p:to>
                    </p:set>
                  </p:childTnLst>
                  <p:subTnLst>
                    <p:animClr clrSpc="rgb" dir="cw">
                      <p:cBhvr override="childStyle">
                        <p:cTn dur="1" fill="hold" display="0" masterRel="nextClick" afterEffect="1"/>
                        <p:tgtEl>
                          <p:spTgt spid="29699"/>
                        </p:tgtEl>
                        <p:attrNameLst>
                          <p:attrName>ppt_c</p:attrName>
                        </p:attrNameLst>
                      </p:cBhvr>
                      <p:to>
                        <a:schemeClr val="bg2"/>
                      </p:to>
                    </p:animClr>
                  </p:subTnLst>
                </p:cTn>
              </p:par>
            </p:tnLst>
          </p:tmpl>
          <p:tmpl lvl="5">
            <p:tnLst>
              <p:par>
                <p:cTn presetID="1" presetClass="entr" presetSubtype="0" fill="hold" nodeType="withEffect">
                  <p:stCondLst>
                    <p:cond delay="0"/>
                  </p:stCondLst>
                  <p:childTnLst>
                    <p:set>
                      <p:cBhvr>
                        <p:cTn dur="1" fill="hold">
                          <p:stCondLst>
                            <p:cond delay="0"/>
                          </p:stCondLst>
                        </p:cTn>
                        <p:tgtEl>
                          <p:spTgt spid="29699"/>
                        </p:tgtEl>
                        <p:attrNameLst>
                          <p:attrName>style.visibility</p:attrName>
                        </p:attrNameLst>
                      </p:cBhvr>
                      <p:to>
                        <p:strVal val="visible"/>
                      </p:to>
                    </p:set>
                  </p:childTnLst>
                  <p:subTnLst>
                    <p:animClr clrSpc="rgb" dir="cw">
                      <p:cBhvr override="childStyle">
                        <p:cTn dur="1" fill="hold" display="0" masterRel="nextClick" afterEffect="1"/>
                        <p:tgtEl>
                          <p:spTgt spid="29699"/>
                        </p:tgtEl>
                        <p:attrNameLst>
                          <p:attrName>ppt_c</p:attrName>
                        </p:attrNameLst>
                      </p:cBhvr>
                      <p:to>
                        <a:schemeClr val="bg2"/>
                      </p:to>
                    </p:animClr>
                  </p:subTnLst>
                </p:cTn>
              </p:par>
            </p:tnLst>
          </p:tmpl>
        </p:tmplLst>
      </p:bldP>
    </p:bld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
        <p:nvSpPr>
          <p:cNvPr id="29699" name="Rectangle 3"/>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297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97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atin typeface="Arial" panose="020B0604020202020204" pitchFamily="34" charset="0"/>
              </a:defRPr>
            </a:lvl1pPr>
          </a:lstStyle>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9699">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2969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9699">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2969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9699">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29699">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9699">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29699">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9699">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tmplLst>
          <p:tmpl lvl="1">
            <p:tnLst>
              <p:par>
                <p:cTn presetID="1" presetClass="entr" presetSubtype="0" fill="hold" nodeType="clickEffect">
                  <p:stCondLst>
                    <p:cond delay="0"/>
                  </p:stCondLst>
                  <p:childTnLst>
                    <p:set>
                      <p:cBhvr>
                        <p:cTn dur="1" fill="hold">
                          <p:stCondLst>
                            <p:cond delay="0"/>
                          </p:stCondLst>
                        </p:cTn>
                        <p:tgtEl>
                          <p:spTgt spid="29699"/>
                        </p:tgtEl>
                        <p:attrNameLst>
                          <p:attrName>style.visibility</p:attrName>
                        </p:attrNameLst>
                      </p:cBhvr>
                      <p:to>
                        <p:strVal val="visible"/>
                      </p:to>
                    </p:set>
                  </p:childTnLst>
                  <p:subTnLst>
                    <p:animClr clrSpc="rgb" dir="cw">
                      <p:cBhvr override="childStyle">
                        <p:cTn dur="1" fill="hold" display="0" masterRel="nextClick" afterEffect="1"/>
                        <p:tgtEl>
                          <p:spTgt spid="29699"/>
                        </p:tgtEl>
                        <p:attrNameLst>
                          <p:attrName>ppt_c</p:attrName>
                        </p:attrNameLst>
                      </p:cBhvr>
                      <p:to>
                        <a:schemeClr val="bg2"/>
                      </p:to>
                    </p:animClr>
                  </p:subTnLst>
                </p:cTn>
              </p:par>
            </p:tnLst>
          </p:tmpl>
          <p:tmpl lvl="2">
            <p:tnLst>
              <p:par>
                <p:cTn presetID="1" presetClass="entr" presetSubtype="0" fill="hold" nodeType="withEffect">
                  <p:stCondLst>
                    <p:cond delay="0"/>
                  </p:stCondLst>
                  <p:childTnLst>
                    <p:set>
                      <p:cBhvr>
                        <p:cTn dur="1" fill="hold">
                          <p:stCondLst>
                            <p:cond delay="0"/>
                          </p:stCondLst>
                        </p:cTn>
                        <p:tgtEl>
                          <p:spTgt spid="29699"/>
                        </p:tgtEl>
                        <p:attrNameLst>
                          <p:attrName>style.visibility</p:attrName>
                        </p:attrNameLst>
                      </p:cBhvr>
                      <p:to>
                        <p:strVal val="visible"/>
                      </p:to>
                    </p:set>
                  </p:childTnLst>
                  <p:subTnLst>
                    <p:animClr clrSpc="rgb" dir="cw">
                      <p:cBhvr override="childStyle">
                        <p:cTn dur="1" fill="hold" display="0" masterRel="nextClick" afterEffect="1"/>
                        <p:tgtEl>
                          <p:spTgt spid="29699"/>
                        </p:tgtEl>
                        <p:attrNameLst>
                          <p:attrName>ppt_c</p:attrName>
                        </p:attrNameLst>
                      </p:cBhvr>
                      <p:to>
                        <a:schemeClr val="bg2"/>
                      </p:to>
                    </p:animClr>
                  </p:subTnLst>
                </p:cTn>
              </p:par>
            </p:tnLst>
          </p:tmpl>
          <p:tmpl lvl="3">
            <p:tnLst>
              <p:par>
                <p:cTn presetID="1" presetClass="entr" presetSubtype="0" fill="hold" nodeType="withEffect">
                  <p:stCondLst>
                    <p:cond delay="0"/>
                  </p:stCondLst>
                  <p:childTnLst>
                    <p:set>
                      <p:cBhvr>
                        <p:cTn dur="1" fill="hold">
                          <p:stCondLst>
                            <p:cond delay="0"/>
                          </p:stCondLst>
                        </p:cTn>
                        <p:tgtEl>
                          <p:spTgt spid="29699"/>
                        </p:tgtEl>
                        <p:attrNameLst>
                          <p:attrName>style.visibility</p:attrName>
                        </p:attrNameLst>
                      </p:cBhvr>
                      <p:to>
                        <p:strVal val="visible"/>
                      </p:to>
                    </p:set>
                  </p:childTnLst>
                  <p:subTnLst>
                    <p:animClr clrSpc="rgb" dir="cw">
                      <p:cBhvr override="childStyle">
                        <p:cTn dur="1" fill="hold" display="0" masterRel="nextClick" afterEffect="1"/>
                        <p:tgtEl>
                          <p:spTgt spid="29699"/>
                        </p:tgtEl>
                        <p:attrNameLst>
                          <p:attrName>ppt_c</p:attrName>
                        </p:attrNameLst>
                      </p:cBhvr>
                      <p:to>
                        <a:schemeClr val="bg2"/>
                      </p:to>
                    </p:animClr>
                  </p:subTnLst>
                </p:cTn>
              </p:par>
            </p:tnLst>
          </p:tmpl>
          <p:tmpl lvl="4">
            <p:tnLst>
              <p:par>
                <p:cTn presetID="1" presetClass="entr" presetSubtype="0" fill="hold" nodeType="withEffect">
                  <p:stCondLst>
                    <p:cond delay="0"/>
                  </p:stCondLst>
                  <p:childTnLst>
                    <p:set>
                      <p:cBhvr>
                        <p:cTn dur="1" fill="hold">
                          <p:stCondLst>
                            <p:cond delay="0"/>
                          </p:stCondLst>
                        </p:cTn>
                        <p:tgtEl>
                          <p:spTgt spid="29699"/>
                        </p:tgtEl>
                        <p:attrNameLst>
                          <p:attrName>style.visibility</p:attrName>
                        </p:attrNameLst>
                      </p:cBhvr>
                      <p:to>
                        <p:strVal val="visible"/>
                      </p:to>
                    </p:set>
                  </p:childTnLst>
                  <p:subTnLst>
                    <p:animClr clrSpc="rgb" dir="cw">
                      <p:cBhvr override="childStyle">
                        <p:cTn dur="1" fill="hold" display="0" masterRel="nextClick" afterEffect="1"/>
                        <p:tgtEl>
                          <p:spTgt spid="29699"/>
                        </p:tgtEl>
                        <p:attrNameLst>
                          <p:attrName>ppt_c</p:attrName>
                        </p:attrNameLst>
                      </p:cBhvr>
                      <p:to>
                        <a:schemeClr val="bg2"/>
                      </p:to>
                    </p:animClr>
                  </p:subTnLst>
                </p:cTn>
              </p:par>
            </p:tnLst>
          </p:tmpl>
          <p:tmpl lvl="5">
            <p:tnLst>
              <p:par>
                <p:cTn presetID="1" presetClass="entr" presetSubtype="0" fill="hold" nodeType="withEffect">
                  <p:stCondLst>
                    <p:cond delay="0"/>
                  </p:stCondLst>
                  <p:childTnLst>
                    <p:set>
                      <p:cBhvr>
                        <p:cTn dur="1" fill="hold">
                          <p:stCondLst>
                            <p:cond delay="0"/>
                          </p:stCondLst>
                        </p:cTn>
                        <p:tgtEl>
                          <p:spTgt spid="29699"/>
                        </p:tgtEl>
                        <p:attrNameLst>
                          <p:attrName>style.visibility</p:attrName>
                        </p:attrNameLst>
                      </p:cBhvr>
                      <p:to>
                        <p:strVal val="visible"/>
                      </p:to>
                    </p:set>
                  </p:childTnLst>
                  <p:subTnLst>
                    <p:animClr clrSpc="rgb" dir="cw">
                      <p:cBhvr override="childStyle">
                        <p:cTn dur="1" fill="hold" display="0" masterRel="nextClick" afterEffect="1"/>
                        <p:tgtEl>
                          <p:spTgt spid="29699"/>
                        </p:tgtEl>
                        <p:attrNameLst>
                          <p:attrName>ppt_c</p:attrName>
                        </p:attrNameLst>
                      </p:cBhvr>
                      <p:to>
                        <a:schemeClr val="bg2"/>
                      </p:to>
                    </p:animClr>
                  </p:subTnLst>
                </p:cTn>
              </p:par>
            </p:tnLst>
          </p:tmpl>
        </p:tmplLst>
      </p:bldP>
    </p:bld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19.xml"/><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itle 2"/>
          <p:cNvSpPr>
            <a:spLocks noGrp="1"/>
          </p:cNvSpPr>
          <p:nvPr>
            <p:ph type="ctrTitle"/>
          </p:nvPr>
        </p:nvSpPr>
        <p:spPr/>
        <p:txBody>
          <a:bodyPr/>
          <a:p>
            <a:endParaRPr lang="en-US"/>
          </a:p>
        </p:txBody>
      </p:sp>
      <p:sp>
        <p:nvSpPr>
          <p:cNvPr id="4" name="Subtitle 3"/>
          <p:cNvSpPr>
            <a:spLocks noGrp="1"/>
          </p:cNvSpPr>
          <p:nvPr>
            <p:ph type="subTitle" idx="1"/>
          </p:nvPr>
        </p:nvSpPr>
        <p:spPr/>
        <p:txBody>
          <a:bodyPr/>
          <a:p>
            <a:endParaRPr lang="en-US"/>
          </a:p>
        </p:txBody>
      </p:sp>
      <p:grpSp>
        <p:nvGrpSpPr>
          <p:cNvPr id="4098" name="Group 4"/>
          <p:cNvGrpSpPr/>
          <p:nvPr/>
        </p:nvGrpSpPr>
        <p:grpSpPr>
          <a:xfrm>
            <a:off x="-76517" y="-38417"/>
            <a:ext cx="9220200" cy="6934200"/>
            <a:chOff x="0" y="0"/>
            <a:chExt cx="5760" cy="4320"/>
          </a:xfrm>
        </p:grpSpPr>
        <p:pic>
          <p:nvPicPr>
            <p:cNvPr id="4106" name="Picture 5"/>
            <p:cNvPicPr>
              <a:picLocks noChangeAspect="1"/>
            </p:cNvPicPr>
            <p:nvPr/>
          </p:nvPicPr>
          <p:blipFill>
            <a:blip r:embed="rId1"/>
            <a:stretch>
              <a:fillRect/>
            </a:stretch>
          </p:blipFill>
          <p:spPr>
            <a:xfrm>
              <a:off x="0" y="0"/>
              <a:ext cx="5760" cy="4320"/>
            </a:xfrm>
            <a:prstGeom prst="rect">
              <a:avLst/>
            </a:prstGeom>
            <a:noFill/>
            <a:ln w="9525">
              <a:noFill/>
            </a:ln>
          </p:spPr>
        </p:pic>
        <p:grpSp>
          <p:nvGrpSpPr>
            <p:cNvPr id="4107" name="Group 6"/>
            <p:cNvGrpSpPr/>
            <p:nvPr/>
          </p:nvGrpSpPr>
          <p:grpSpPr>
            <a:xfrm>
              <a:off x="94" y="3272"/>
              <a:ext cx="859" cy="952"/>
              <a:chOff x="2794" y="2160"/>
              <a:chExt cx="1154" cy="1279"/>
            </a:xfrm>
          </p:grpSpPr>
          <p:sp>
            <p:nvSpPr>
              <p:cNvPr id="4249" name="AutoShape 7"/>
              <p:cNvSpPr>
                <a:spLocks noChangeAspect="1" noTextEdit="1"/>
              </p:cNvSpPr>
              <p:nvPr/>
            </p:nvSpPr>
            <p:spPr>
              <a:xfrm>
                <a:off x="2832" y="2160"/>
                <a:ext cx="1116" cy="1237"/>
              </a:xfrm>
              <a:prstGeom prst="rect">
                <a:avLst/>
              </a:prstGeom>
              <a:noFill/>
              <a:ln w="9525">
                <a:noFill/>
              </a:ln>
            </p:spPr>
            <p:txBody>
              <a:bodyPr/>
              <a:p>
                <a:endParaRPr lang="en-US"/>
              </a:p>
            </p:txBody>
          </p:sp>
          <p:sp>
            <p:nvSpPr>
              <p:cNvPr id="4250" name="Freeform 8"/>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4251" name="Freeform 9"/>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4252" name="Freeform 1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4253" name="Freeform 11"/>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4254" name="Freeform 12"/>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4255" name="Freeform 13"/>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4256" name="Freeform 14"/>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4257" name="Freeform 15"/>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4258" name="Freeform 16"/>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4259" name="Freeform 17"/>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4260" name="Freeform 1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4261" name="Freeform 19"/>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4262" name="Freeform 20"/>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4263" name="Freeform 21"/>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4264" name="Freeform 22"/>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4265" name="Freeform 23"/>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4266" name="Freeform 24"/>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4267" name="Freeform 25"/>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4268" name="Freeform 2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4269" name="Freeform 27"/>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4270" name="Freeform 28"/>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4271" name="Freeform 29"/>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4272" name="Freeform 30"/>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4273" name="Freeform 31"/>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4274" name="Freeform 32"/>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4275" name="Freeform 33"/>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4276" name="Freeform 3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4277" name="Freeform 35"/>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4278" name="Freeform 36"/>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4279" name="Freeform 37"/>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4280" name="Freeform 38"/>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4281" name="Freeform 39"/>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4282" name="Freeform 40"/>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4283" name="Freeform 41"/>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4284" name="Freeform 42"/>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4285" name="Freeform 43"/>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4286" name="Freeform 44"/>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4287" name="Freeform 45"/>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4288" name="Freeform 46"/>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4289" name="Freeform 47"/>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4290" name="Freeform 48"/>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4291" name="Freeform 49"/>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4292" name="Freeform 50"/>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4293" name="Freeform 51"/>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4294" name="Freeform 52"/>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4295" name="Freeform 53"/>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4296" name="Freeform 54"/>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4297" name="Freeform 55"/>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4298" name="Freeform 56"/>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4299" name="Freeform 57"/>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4300" name="Freeform 58"/>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4301" name="Freeform 59"/>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4302" name="Freeform 60"/>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4303" name="Freeform 61"/>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4304" name="Freeform 62"/>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4305" name="Freeform 63"/>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4306" name="Freeform 64"/>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4307" name="Freeform 65"/>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4308" name="Freeform 66"/>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4309" name="Freeform 67"/>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4310" name="Freeform 68"/>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4311" name="Freeform 69"/>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4312" name="Freeform 70"/>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4313" name="Freeform 71"/>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4314" name="Freeform 72"/>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4315" name="Freeform 73"/>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4316" name="Freeform 74"/>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4317" name="Freeform 7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4318" name="Freeform 76"/>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4319" name="Freeform 77"/>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4320" name="Freeform 78"/>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4321" name="Freeform 79"/>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4322" name="Freeform 80"/>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4323" name="Freeform 81"/>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4324" name="Freeform 82"/>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4325" name="Freeform 83"/>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4326" name="Freeform 84"/>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4327" name="Freeform 85"/>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4328" name="Freeform 86"/>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329" name="Freeform 87"/>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4330" name="Freeform 88"/>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331" name="Freeform 89"/>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4332" name="Freeform 90"/>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4333" name="Freeform 91"/>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334" name="Freeform 92"/>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335" name="Freeform 93"/>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4336" name="Freeform 94"/>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4337" name="Freeform 95"/>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4338" name="Freeform 96"/>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4339" name="Freeform 97"/>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4340" name="Freeform 98"/>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4341" name="Freeform 99"/>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4342" name="Freeform 100"/>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4343" name="Freeform 101"/>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344" name="Freeform 102"/>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345" name="Freeform 103"/>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4346" name="Freeform 104"/>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4347" name="Freeform 105"/>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4348" name="Freeform 106"/>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4349" name="Freeform 107"/>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350" name="Freeform 108"/>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351" name="Freeform 109"/>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4352" name="Freeform 110"/>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4353" name="Freeform 111"/>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4354" name="Freeform 112"/>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4355" name="Freeform 113"/>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4356" name="Freeform 114"/>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4357" name="Freeform 115"/>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4358" name="Freeform 116"/>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4359" name="Freeform 117"/>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4360" name="Freeform 118"/>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361" name="Freeform 119"/>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4362" name="Freeform 120"/>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4363" name="Freeform 121"/>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4364" name="Freeform 122"/>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4365" name="Freeform 123"/>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4366" name="Freeform 124"/>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367" name="Freeform 125"/>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4368" name="Freeform 126"/>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4369" name="Freeform 127"/>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4370" name="Freeform 128"/>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4371" name="Freeform 129"/>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4372" name="Freeform 130"/>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4373" name="Freeform 131"/>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4374" name="Freeform 132"/>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4375" name="Freeform 133"/>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376" name="Freeform 134"/>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377" name="Freeform 135"/>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4378" name="Freeform 136"/>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4379" name="Freeform 137"/>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4380" name="Freeform 138"/>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4381" name="Freeform 139"/>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4382" name="Freeform 140"/>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4383" name="Freeform 141"/>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4384" name="Freeform 142"/>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4385" name="Freeform 143"/>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4386" name="Freeform 144"/>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4387" name="Freeform 145"/>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388" name="Freeform 146"/>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nvGrpSpPr>
            <p:cNvPr id="4108" name="Group 147"/>
            <p:cNvGrpSpPr/>
            <p:nvPr/>
          </p:nvGrpSpPr>
          <p:grpSpPr>
            <a:xfrm flipH="1">
              <a:off x="4810" y="3312"/>
              <a:ext cx="854" cy="912"/>
              <a:chOff x="2794" y="2160"/>
              <a:chExt cx="1154" cy="1279"/>
            </a:xfrm>
          </p:grpSpPr>
          <p:sp>
            <p:nvSpPr>
              <p:cNvPr id="4109" name="AutoShape 148"/>
              <p:cNvSpPr>
                <a:spLocks noChangeAspect="1" noTextEdit="1"/>
              </p:cNvSpPr>
              <p:nvPr/>
            </p:nvSpPr>
            <p:spPr>
              <a:xfrm>
                <a:off x="2832" y="2160"/>
                <a:ext cx="1116" cy="1237"/>
              </a:xfrm>
              <a:prstGeom prst="rect">
                <a:avLst/>
              </a:prstGeom>
              <a:noFill/>
              <a:ln w="9525">
                <a:noFill/>
              </a:ln>
            </p:spPr>
            <p:txBody>
              <a:bodyPr/>
              <a:p>
                <a:endParaRPr lang="en-US"/>
              </a:p>
            </p:txBody>
          </p:sp>
          <p:sp>
            <p:nvSpPr>
              <p:cNvPr id="4110" name="Freeform 149"/>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4111" name="Freeform 15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4112" name="Freeform 151"/>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4113" name="Freeform 152"/>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4114" name="Freeform 153"/>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4115" name="Freeform 154"/>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4116" name="Freeform 155"/>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4117" name="Freeform 156"/>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4118" name="Freeform 157"/>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4119" name="Freeform 15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4120" name="Freeform 159"/>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4121" name="Freeform 160"/>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4122" name="Freeform 161"/>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4123" name="Freeform 162"/>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4124" name="Freeform 163"/>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4125" name="Freeform 164"/>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4126" name="Freeform 165"/>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4127" name="Freeform 16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4128" name="Freeform 167"/>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4129" name="Freeform 168"/>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4130" name="Freeform 169"/>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4131" name="Freeform 170"/>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4132" name="Freeform 171"/>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4133" name="Freeform 172"/>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4134" name="Freeform 173"/>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4135" name="Freeform 17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4136" name="Freeform 175"/>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4137" name="Freeform 176"/>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4138" name="Freeform 177"/>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4139" name="Freeform 178"/>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4140" name="Freeform 179"/>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4141" name="Freeform 180"/>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4142" name="Freeform 181"/>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4143" name="Freeform 182"/>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4144" name="Freeform 183"/>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4145" name="Freeform 184"/>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4146" name="Freeform 185"/>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4147" name="Freeform 186"/>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4148" name="Freeform 187"/>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4149" name="Freeform 188"/>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4150" name="Freeform 189"/>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4151" name="Freeform 190"/>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4152" name="Freeform 191"/>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4153" name="Freeform 192"/>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4154" name="Freeform 193"/>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4155" name="Freeform 194"/>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4156" name="Freeform 195"/>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4157" name="Freeform 196"/>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4158" name="Freeform 197"/>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4159" name="Freeform 198"/>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4160" name="Freeform 199"/>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4161" name="Freeform 200"/>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4162" name="Freeform 201"/>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4163" name="Freeform 202"/>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4164" name="Freeform 203"/>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4165" name="Freeform 204"/>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4166" name="Freeform 205"/>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4167" name="Freeform 206"/>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4168" name="Freeform 207"/>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4169" name="Freeform 208"/>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4170" name="Freeform 209"/>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4171" name="Freeform 210"/>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4172" name="Freeform 211"/>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4173" name="Freeform 212"/>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4174" name="Freeform 213"/>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4175" name="Freeform 214"/>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4176" name="Freeform 21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4177" name="Freeform 216"/>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4178" name="Freeform 217"/>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4179" name="Freeform 218"/>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4180" name="Freeform 219"/>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4181" name="Freeform 220"/>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4182" name="Freeform 221"/>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4183" name="Freeform 222"/>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4184" name="Freeform 223"/>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4185" name="Freeform 224"/>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4186" name="Freeform 225"/>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4187" name="Freeform 226"/>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4188" name="Freeform 227"/>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189" name="Freeform 228"/>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4190" name="Freeform 229"/>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191" name="Freeform 230"/>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4192" name="Freeform 231"/>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4193" name="Freeform 232"/>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194" name="Freeform 233"/>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195" name="Freeform 234"/>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4196" name="Freeform 235"/>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4197" name="Freeform 236"/>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4198" name="Freeform 237"/>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4199" name="Freeform 238"/>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4200" name="Freeform 239"/>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4201" name="Freeform 240"/>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4202" name="Freeform 241"/>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4203" name="Freeform 242"/>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204" name="Freeform 243"/>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205" name="Freeform 244"/>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4206" name="Freeform 245"/>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4207" name="Freeform 246"/>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4208" name="Freeform 247"/>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4209" name="Freeform 248"/>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210" name="Freeform 249"/>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211" name="Freeform 250"/>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4212" name="Freeform 251"/>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4213" name="Freeform 252"/>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4214" name="Freeform 253"/>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4215" name="Freeform 254"/>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4216" name="Freeform 255"/>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4217" name="Freeform 256"/>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4218" name="Freeform 257"/>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4219" name="Freeform 258"/>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4220" name="Freeform 259"/>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221" name="Freeform 260"/>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4222" name="Freeform 261"/>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4223" name="Freeform 262"/>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4224" name="Freeform 263"/>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4225" name="Freeform 264"/>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4226" name="Freeform 265"/>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227" name="Freeform 266"/>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4228" name="Freeform 267"/>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4229" name="Freeform 268"/>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4230" name="Freeform 269"/>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4231" name="Freeform 270"/>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4232" name="Freeform 271"/>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4233" name="Freeform 272"/>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4234" name="Freeform 273"/>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4235" name="Freeform 274"/>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236" name="Freeform 275"/>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237" name="Freeform 276"/>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4238" name="Freeform 277"/>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4239" name="Freeform 278"/>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4240" name="Freeform 279"/>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4241" name="Freeform 280"/>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4242" name="Freeform 281"/>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4243" name="Freeform 282"/>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4244" name="Freeform 283"/>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4245" name="Freeform 284"/>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4246" name="Freeform 285"/>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4247" name="Freeform 286"/>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248" name="Freeform 287"/>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sp>
        <p:nvSpPr>
          <p:cNvPr id="5" name="Text Box 4"/>
          <p:cNvSpPr txBox="1"/>
          <p:nvPr/>
        </p:nvSpPr>
        <p:spPr>
          <a:xfrm>
            <a:off x="1274445" y="819150"/>
            <a:ext cx="7139940" cy="1445260"/>
          </a:xfrm>
          <a:prstGeom prst="rect">
            <a:avLst/>
          </a:prstGeom>
          <a:noFill/>
        </p:spPr>
        <p:txBody>
          <a:bodyPr wrap="square" rtlCol="0">
            <a:spAutoFit/>
          </a:bodyPr>
          <a:p>
            <a:pPr algn="ctr"/>
            <a:r>
              <a:rPr lang="en-US" sz="4400" b="1"/>
              <a:t>HỘI THI THỔI CƠM</a:t>
            </a:r>
            <a:endParaRPr lang="en-US" sz="4400" b="1"/>
          </a:p>
          <a:p>
            <a:pPr algn="ctr"/>
            <a:r>
              <a:rPr lang="en-US" sz="4400" b="1"/>
              <a:t> Ở ĐỒNG VÂN</a:t>
            </a:r>
            <a:endParaRPr lang="en-US" sz="4400"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098" name="Group 4"/>
          <p:cNvGrpSpPr/>
          <p:nvPr/>
        </p:nvGrpSpPr>
        <p:grpSpPr>
          <a:xfrm>
            <a:off x="-77787" y="-96837"/>
            <a:ext cx="9220200" cy="6934200"/>
            <a:chOff x="0" y="0"/>
            <a:chExt cx="5760" cy="4320"/>
          </a:xfrm>
        </p:grpSpPr>
        <p:pic>
          <p:nvPicPr>
            <p:cNvPr id="4106" name="Picture 5"/>
            <p:cNvPicPr>
              <a:picLocks noChangeAspect="1"/>
            </p:cNvPicPr>
            <p:nvPr/>
          </p:nvPicPr>
          <p:blipFill>
            <a:blip r:embed="rId1"/>
            <a:stretch>
              <a:fillRect/>
            </a:stretch>
          </p:blipFill>
          <p:spPr>
            <a:xfrm>
              <a:off x="0" y="0"/>
              <a:ext cx="5760" cy="4320"/>
            </a:xfrm>
            <a:prstGeom prst="rect">
              <a:avLst/>
            </a:prstGeom>
            <a:noFill/>
            <a:ln w="9525">
              <a:noFill/>
            </a:ln>
          </p:spPr>
        </p:pic>
        <p:grpSp>
          <p:nvGrpSpPr>
            <p:cNvPr id="4107" name="Group 6"/>
            <p:cNvGrpSpPr/>
            <p:nvPr/>
          </p:nvGrpSpPr>
          <p:grpSpPr>
            <a:xfrm>
              <a:off x="94" y="3272"/>
              <a:ext cx="859" cy="952"/>
              <a:chOff x="2794" y="2160"/>
              <a:chExt cx="1154" cy="1279"/>
            </a:xfrm>
          </p:grpSpPr>
          <p:sp>
            <p:nvSpPr>
              <p:cNvPr id="4249" name="AutoShape 7"/>
              <p:cNvSpPr>
                <a:spLocks noChangeAspect="1" noTextEdit="1"/>
              </p:cNvSpPr>
              <p:nvPr/>
            </p:nvSpPr>
            <p:spPr>
              <a:xfrm>
                <a:off x="2832" y="2160"/>
                <a:ext cx="1116" cy="1237"/>
              </a:xfrm>
              <a:prstGeom prst="rect">
                <a:avLst/>
              </a:prstGeom>
              <a:noFill/>
              <a:ln w="9525">
                <a:noFill/>
              </a:ln>
            </p:spPr>
            <p:txBody>
              <a:bodyPr/>
              <a:p>
                <a:endParaRPr lang="en-US"/>
              </a:p>
            </p:txBody>
          </p:sp>
          <p:sp>
            <p:nvSpPr>
              <p:cNvPr id="4250" name="Freeform 8"/>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4251" name="Freeform 9"/>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4252" name="Freeform 1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4253" name="Freeform 11"/>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4254" name="Freeform 12"/>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4255" name="Freeform 13"/>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4256" name="Freeform 14"/>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4257" name="Freeform 15"/>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4258" name="Freeform 16"/>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4259" name="Freeform 17"/>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4260" name="Freeform 1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4261" name="Freeform 19"/>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4262" name="Freeform 20"/>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4263" name="Freeform 21"/>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4264" name="Freeform 22"/>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4265" name="Freeform 23"/>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4266" name="Freeform 24"/>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4267" name="Freeform 25"/>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4268" name="Freeform 2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4269" name="Freeform 27"/>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4270" name="Freeform 28"/>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4271" name="Freeform 29"/>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4272" name="Freeform 30"/>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4273" name="Freeform 31"/>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4274" name="Freeform 32"/>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4275" name="Freeform 33"/>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4276" name="Freeform 3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4277" name="Freeform 35"/>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4278" name="Freeform 36"/>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4279" name="Freeform 37"/>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4280" name="Freeform 38"/>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4281" name="Freeform 39"/>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4282" name="Freeform 40"/>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4283" name="Freeform 41"/>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4284" name="Freeform 42"/>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4285" name="Freeform 43"/>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4286" name="Freeform 44"/>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4287" name="Freeform 45"/>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4288" name="Freeform 46"/>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4289" name="Freeform 47"/>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4290" name="Freeform 48"/>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4291" name="Freeform 49"/>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4292" name="Freeform 50"/>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4293" name="Freeform 51"/>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4294" name="Freeform 52"/>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4295" name="Freeform 53"/>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4296" name="Freeform 54"/>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4297" name="Freeform 55"/>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4298" name="Freeform 56"/>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4299" name="Freeform 57"/>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4300" name="Freeform 58"/>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4301" name="Freeform 59"/>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4302" name="Freeform 60"/>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4303" name="Freeform 61"/>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4304" name="Freeform 62"/>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4305" name="Freeform 63"/>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4306" name="Freeform 64"/>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4307" name="Freeform 65"/>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4308" name="Freeform 66"/>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4309" name="Freeform 67"/>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4310" name="Freeform 68"/>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4311" name="Freeform 69"/>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4312" name="Freeform 70"/>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4313" name="Freeform 71"/>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4314" name="Freeform 72"/>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4315" name="Freeform 73"/>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4316" name="Freeform 74"/>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4317" name="Freeform 7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4318" name="Freeform 76"/>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4319" name="Freeform 77"/>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4320" name="Freeform 78"/>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4321" name="Freeform 79"/>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4322" name="Freeform 80"/>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4323" name="Freeform 81"/>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4324" name="Freeform 82"/>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4325" name="Freeform 83"/>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4326" name="Freeform 84"/>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4327" name="Freeform 85"/>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4328" name="Freeform 86"/>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329" name="Freeform 87"/>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4330" name="Freeform 88"/>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331" name="Freeform 89"/>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4332" name="Freeform 90"/>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4333" name="Freeform 91"/>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334" name="Freeform 92"/>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335" name="Freeform 93"/>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4336" name="Freeform 94"/>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4337" name="Freeform 95"/>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4338" name="Freeform 96"/>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4339" name="Freeform 97"/>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4340" name="Freeform 98"/>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4341" name="Freeform 99"/>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4342" name="Freeform 100"/>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4343" name="Freeform 101"/>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344" name="Freeform 102"/>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345" name="Freeform 103"/>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4346" name="Freeform 104"/>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4347" name="Freeform 105"/>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4348" name="Freeform 106"/>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4349" name="Freeform 107"/>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350" name="Freeform 108"/>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351" name="Freeform 109"/>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4352" name="Freeform 110"/>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4353" name="Freeform 111"/>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4354" name="Freeform 112"/>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4355" name="Freeform 113"/>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4356" name="Freeform 114"/>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4357" name="Freeform 115"/>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4358" name="Freeform 116"/>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4359" name="Freeform 117"/>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4360" name="Freeform 118"/>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361" name="Freeform 119"/>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4362" name="Freeform 120"/>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4363" name="Freeform 121"/>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4364" name="Freeform 122"/>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4365" name="Freeform 123"/>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4366" name="Freeform 124"/>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367" name="Freeform 125"/>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4368" name="Freeform 126"/>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4369" name="Freeform 127"/>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4370" name="Freeform 128"/>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4371" name="Freeform 129"/>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4372" name="Freeform 130"/>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4373" name="Freeform 131"/>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4374" name="Freeform 132"/>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4375" name="Freeform 133"/>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376" name="Freeform 134"/>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377" name="Freeform 135"/>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4378" name="Freeform 136"/>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4379" name="Freeform 137"/>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4380" name="Freeform 138"/>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4381" name="Freeform 139"/>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4382" name="Freeform 140"/>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4383" name="Freeform 141"/>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4384" name="Freeform 142"/>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4385" name="Freeform 143"/>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4386" name="Freeform 144"/>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4387" name="Freeform 145"/>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388" name="Freeform 146"/>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nvGrpSpPr>
            <p:cNvPr id="4108" name="Group 147"/>
            <p:cNvGrpSpPr/>
            <p:nvPr/>
          </p:nvGrpSpPr>
          <p:grpSpPr>
            <a:xfrm flipH="1">
              <a:off x="4810" y="3312"/>
              <a:ext cx="854" cy="912"/>
              <a:chOff x="2794" y="2160"/>
              <a:chExt cx="1154" cy="1279"/>
            </a:xfrm>
          </p:grpSpPr>
          <p:sp>
            <p:nvSpPr>
              <p:cNvPr id="4109" name="AutoShape 148"/>
              <p:cNvSpPr>
                <a:spLocks noChangeAspect="1" noTextEdit="1"/>
              </p:cNvSpPr>
              <p:nvPr/>
            </p:nvSpPr>
            <p:spPr>
              <a:xfrm>
                <a:off x="2832" y="2160"/>
                <a:ext cx="1116" cy="1237"/>
              </a:xfrm>
              <a:prstGeom prst="rect">
                <a:avLst/>
              </a:prstGeom>
              <a:noFill/>
              <a:ln w="9525">
                <a:noFill/>
              </a:ln>
            </p:spPr>
            <p:txBody>
              <a:bodyPr/>
              <a:p>
                <a:endParaRPr lang="en-US"/>
              </a:p>
            </p:txBody>
          </p:sp>
          <p:sp>
            <p:nvSpPr>
              <p:cNvPr id="4110" name="Freeform 149"/>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4111" name="Freeform 15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4112" name="Freeform 151"/>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4113" name="Freeform 152"/>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4114" name="Freeform 153"/>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4115" name="Freeform 154"/>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4116" name="Freeform 155"/>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4117" name="Freeform 156"/>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4118" name="Freeform 157"/>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4119" name="Freeform 15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4120" name="Freeform 159"/>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4121" name="Freeform 160"/>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4122" name="Freeform 161"/>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4123" name="Freeform 162"/>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4124" name="Freeform 163"/>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4125" name="Freeform 164"/>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4126" name="Freeform 165"/>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4127" name="Freeform 16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4128" name="Freeform 167"/>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4129" name="Freeform 168"/>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4130" name="Freeform 169"/>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4131" name="Freeform 170"/>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4132" name="Freeform 171"/>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4133" name="Freeform 172"/>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4134" name="Freeform 173"/>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4135" name="Freeform 17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4136" name="Freeform 175"/>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4137" name="Freeform 176"/>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4138" name="Freeform 177"/>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4139" name="Freeform 178"/>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4140" name="Freeform 179"/>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4141" name="Freeform 180"/>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4142" name="Freeform 181"/>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4143" name="Freeform 182"/>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4144" name="Freeform 183"/>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4145" name="Freeform 184"/>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4146" name="Freeform 185"/>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4147" name="Freeform 186"/>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4148" name="Freeform 187"/>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4149" name="Freeform 188"/>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4150" name="Freeform 189"/>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4151" name="Freeform 190"/>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4152" name="Freeform 191"/>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4153" name="Freeform 192"/>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4154" name="Freeform 193"/>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4155" name="Freeform 194"/>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4156" name="Freeform 195"/>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4157" name="Freeform 196"/>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4158" name="Freeform 197"/>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4159" name="Freeform 198"/>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4160" name="Freeform 199"/>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4161" name="Freeform 200"/>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4162" name="Freeform 201"/>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4163" name="Freeform 202"/>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4164" name="Freeform 203"/>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4165" name="Freeform 204"/>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4166" name="Freeform 205"/>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4167" name="Freeform 206"/>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4168" name="Freeform 207"/>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4169" name="Freeform 208"/>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4170" name="Freeform 209"/>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4171" name="Freeform 210"/>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4172" name="Freeform 211"/>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4173" name="Freeform 212"/>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4174" name="Freeform 213"/>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4175" name="Freeform 214"/>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4176" name="Freeform 21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4177" name="Freeform 216"/>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4178" name="Freeform 217"/>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4179" name="Freeform 218"/>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4180" name="Freeform 219"/>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4181" name="Freeform 220"/>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4182" name="Freeform 221"/>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4183" name="Freeform 222"/>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4184" name="Freeform 223"/>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4185" name="Freeform 224"/>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4186" name="Freeform 225"/>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4187" name="Freeform 226"/>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4188" name="Freeform 227"/>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189" name="Freeform 228"/>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4190" name="Freeform 229"/>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191" name="Freeform 230"/>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4192" name="Freeform 231"/>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4193" name="Freeform 232"/>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194" name="Freeform 233"/>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195" name="Freeform 234"/>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4196" name="Freeform 235"/>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4197" name="Freeform 236"/>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4198" name="Freeform 237"/>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4199" name="Freeform 238"/>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4200" name="Freeform 239"/>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4201" name="Freeform 240"/>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4202" name="Freeform 241"/>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4203" name="Freeform 242"/>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204" name="Freeform 243"/>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205" name="Freeform 244"/>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4206" name="Freeform 245"/>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4207" name="Freeform 246"/>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4208" name="Freeform 247"/>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4209" name="Freeform 248"/>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210" name="Freeform 249"/>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211" name="Freeform 250"/>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4212" name="Freeform 251"/>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4213" name="Freeform 252"/>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4214" name="Freeform 253"/>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4215" name="Freeform 254"/>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4216" name="Freeform 255"/>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4217" name="Freeform 256"/>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4218" name="Freeform 257"/>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4219" name="Freeform 258"/>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4220" name="Freeform 259"/>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221" name="Freeform 260"/>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4222" name="Freeform 261"/>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4223" name="Freeform 262"/>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4224" name="Freeform 263"/>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4225" name="Freeform 264"/>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4226" name="Freeform 265"/>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4227" name="Freeform 266"/>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4228" name="Freeform 267"/>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4229" name="Freeform 268"/>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4230" name="Freeform 269"/>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4231" name="Freeform 270"/>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4232" name="Freeform 271"/>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4233" name="Freeform 272"/>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4234" name="Freeform 273"/>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4235" name="Freeform 274"/>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236" name="Freeform 275"/>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4237" name="Freeform 276"/>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4238" name="Freeform 277"/>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4239" name="Freeform 278"/>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4240" name="Freeform 279"/>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4241" name="Freeform 280"/>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4242" name="Freeform 281"/>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4243" name="Freeform 282"/>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4244" name="Freeform 283"/>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4245" name="Freeform 284"/>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4246" name="Freeform 285"/>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4247" name="Freeform 286"/>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4248" name="Freeform 287"/>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sp>
        <p:nvSpPr>
          <p:cNvPr id="291" name="Text Box 295"/>
          <p:cNvSpPr txBox="1"/>
          <p:nvPr/>
        </p:nvSpPr>
        <p:spPr>
          <a:xfrm>
            <a:off x="238125" y="2819400"/>
            <a:ext cx="1676400" cy="892175"/>
          </a:xfrm>
          <a:prstGeom prst="rect">
            <a:avLst/>
          </a:prstGeom>
          <a:solidFill>
            <a:srgbClr val="CCFFFF"/>
          </a:solidFill>
          <a:ln w="38100" cap="flat" cmpd="dbl">
            <a:solidFill>
              <a:srgbClr val="FF0000"/>
            </a:solidFill>
            <a:prstDash val="solid"/>
            <a:miter/>
            <a:headEnd type="none" w="med" len="med"/>
            <a:tailEnd type="none" w="med" len="med"/>
          </a:ln>
        </p:spPr>
        <p:txBody>
          <a:bodyPr>
            <a:spAutoFit/>
          </a:bodyPr>
          <a:p>
            <a:pPr algn="ctr">
              <a:spcBef>
                <a:spcPct val="50000"/>
              </a:spcBef>
            </a:pPr>
            <a:r>
              <a:rPr sz="2000" b="1" dirty="0">
                <a:solidFill>
                  <a:srgbClr val="3333FF"/>
                </a:solidFill>
                <a:latin typeface="Arial" panose="020B0604020202020204" pitchFamily="34" charset="0"/>
              </a:rPr>
              <a:t>BỐ CỤC</a:t>
            </a:r>
            <a:endParaRPr sz="2000" b="1" dirty="0">
              <a:solidFill>
                <a:srgbClr val="3333FF"/>
              </a:solidFill>
              <a:latin typeface="Arial" panose="020B0604020202020204" pitchFamily="34" charset="0"/>
            </a:endParaRPr>
          </a:p>
          <a:p>
            <a:pPr algn="ctr">
              <a:spcBef>
                <a:spcPct val="50000"/>
              </a:spcBef>
            </a:pPr>
            <a:r>
              <a:rPr sz="2000" b="1" i="1" dirty="0">
                <a:solidFill>
                  <a:srgbClr val="3333FF"/>
                </a:solidFill>
                <a:latin typeface="Arial" panose="020B0604020202020204" pitchFamily="34" charset="0"/>
              </a:rPr>
              <a:t>(3 phần)</a:t>
            </a:r>
            <a:endParaRPr sz="2000" b="1" i="1" dirty="0">
              <a:solidFill>
                <a:srgbClr val="3333FF"/>
              </a:solidFill>
              <a:latin typeface="Arial" panose="020B0604020202020204" pitchFamily="34" charset="0"/>
            </a:endParaRPr>
          </a:p>
        </p:txBody>
      </p:sp>
      <p:sp>
        <p:nvSpPr>
          <p:cNvPr id="292" name="Text Box 296" descr="Parchment"/>
          <p:cNvSpPr txBox="1"/>
          <p:nvPr/>
        </p:nvSpPr>
        <p:spPr>
          <a:xfrm>
            <a:off x="2819400" y="1600200"/>
            <a:ext cx="5562600" cy="708025"/>
          </a:xfrm>
          <a:prstGeom prst="rect">
            <a:avLst/>
          </a:prstGeom>
          <a:blipFill rotWithShape="1">
            <a:blip r:embed="rId2"/>
          </a:blipFill>
          <a:ln w="38100" cap="flat" cmpd="dbl">
            <a:solidFill>
              <a:srgbClr val="FF00FF"/>
            </a:solidFill>
            <a:prstDash val="solid"/>
            <a:miter/>
            <a:headEnd type="none" w="med" len="med"/>
            <a:tailEnd type="none" w="med" len="med"/>
          </a:ln>
        </p:spPr>
        <p:txBody>
          <a:bodyPr>
            <a:spAutoFit/>
          </a:bodyPr>
          <a:p>
            <a:pPr eaLnBrk="0" hangingPunct="0"/>
            <a:r>
              <a:rPr sz="2000" b="1" dirty="0">
                <a:latin typeface="Times New Roman" panose="02020603050405020304" pitchFamily="18" charset="0"/>
                <a:cs typeface="Times New Roman" panose="02020603050405020304" pitchFamily="18" charset="0"/>
              </a:rPr>
              <a:t>Phần 1: (</a:t>
            </a:r>
            <a:r>
              <a:rPr sz="2000" b="1" i="1" dirty="0">
                <a:latin typeface="Times New Roman" panose="02020603050405020304" pitchFamily="18" charset="0"/>
                <a:cs typeface="Times New Roman" panose="02020603050405020304" pitchFamily="18" charset="0"/>
              </a:rPr>
              <a:t>“ Ở xã Đồng Tháp</a:t>
            </a:r>
            <a:r>
              <a:rPr sz="2000" b="1" i="1" dirty="0">
                <a:latin typeface="Times New Roman" panose="02020603050405020304" pitchFamily="18" charset="0"/>
                <a:ea typeface="Times New Roman" panose="02020603050405020304" pitchFamily="18" charset="0"/>
              </a:rPr>
              <a:t>…</a:t>
            </a:r>
            <a:r>
              <a:rPr sz="2000" b="1" i="1" dirty="0">
                <a:latin typeface="Times New Roman" panose="02020603050405020304" pitchFamily="18" charset="0"/>
                <a:cs typeface="Times New Roman" panose="02020603050405020304" pitchFamily="18" charset="0"/>
              </a:rPr>
              <a:t> trong l</a:t>
            </a:r>
            <a:r>
              <a:rPr sz="2000" b="1" i="1" dirty="0">
                <a:latin typeface="Times New Roman" panose="02020603050405020304" pitchFamily="18" charset="0"/>
                <a:ea typeface="Times New Roman" panose="02020603050405020304" pitchFamily="18" charset="0"/>
              </a:rPr>
              <a:t>à</a:t>
            </a:r>
            <a:r>
              <a:rPr sz="2000" b="1" i="1" dirty="0">
                <a:latin typeface="Times New Roman" panose="02020603050405020304" pitchFamily="18" charset="0"/>
                <a:cs typeface="Times New Roman" panose="02020603050405020304" pitchFamily="18" charset="0"/>
              </a:rPr>
              <a:t>ng”):</a:t>
            </a:r>
            <a:r>
              <a:rPr sz="2000" b="1" dirty="0">
                <a:latin typeface="Times New Roman" panose="02020603050405020304" pitchFamily="18" charset="0"/>
                <a:cs typeface="Times New Roman" panose="02020603050405020304" pitchFamily="18" charset="0"/>
              </a:rPr>
              <a:t> </a:t>
            </a:r>
            <a:r>
              <a:rPr sz="2000" b="1" dirty="0">
                <a:solidFill>
                  <a:srgbClr val="0000FF"/>
                </a:solidFill>
                <a:latin typeface="Times New Roman" panose="02020603050405020304" pitchFamily="18" charset="0"/>
              </a:rPr>
              <a:t>Giới thiệu về Hội thổi cơm thi ở làng Đồng Vân.</a:t>
            </a:r>
            <a:endParaRPr sz="2000" b="1" dirty="0">
              <a:solidFill>
                <a:srgbClr val="0000FF"/>
              </a:solidFill>
              <a:latin typeface="Times New Roman" panose="02020603050405020304" pitchFamily="18" charset="0"/>
            </a:endParaRPr>
          </a:p>
        </p:txBody>
      </p:sp>
      <p:pic>
        <p:nvPicPr>
          <p:cNvPr id="293" name="Picture 18" descr="Cover"/>
          <p:cNvPicPr>
            <a:picLocks noChangeAspect="1"/>
          </p:cNvPicPr>
          <p:nvPr/>
        </p:nvPicPr>
        <p:blipFill>
          <a:blip r:embed="rId3"/>
          <a:srcRect r="61942"/>
          <a:stretch>
            <a:fillRect/>
          </a:stretch>
        </p:blipFill>
        <p:spPr>
          <a:xfrm>
            <a:off x="1600200" y="1600200"/>
            <a:ext cx="1219200" cy="1295400"/>
          </a:xfrm>
          <a:prstGeom prst="rect">
            <a:avLst/>
          </a:prstGeom>
          <a:noFill/>
          <a:ln w="9525">
            <a:noFill/>
          </a:ln>
        </p:spPr>
      </p:pic>
      <p:sp>
        <p:nvSpPr>
          <p:cNvPr id="294" name="Text Box 298" descr="Parchment"/>
          <p:cNvSpPr txBox="1"/>
          <p:nvPr/>
        </p:nvSpPr>
        <p:spPr>
          <a:xfrm>
            <a:off x="2895600" y="2743200"/>
            <a:ext cx="5486400" cy="1016000"/>
          </a:xfrm>
          <a:prstGeom prst="rect">
            <a:avLst/>
          </a:prstGeom>
          <a:blipFill rotWithShape="1">
            <a:blip r:embed="rId2"/>
          </a:blipFill>
          <a:ln w="38100" cap="flat" cmpd="dbl">
            <a:solidFill>
              <a:srgbClr val="FF00FF"/>
            </a:solidFill>
            <a:prstDash val="solid"/>
            <a:miter/>
            <a:headEnd type="none" w="med" len="med"/>
            <a:tailEnd type="none" w="med" len="med"/>
          </a:ln>
        </p:spPr>
        <p:txBody>
          <a:bodyPr>
            <a:spAutoFit/>
          </a:bodyPr>
          <a:p>
            <a:pPr eaLnBrk="0" hangingPunct="0"/>
            <a:r>
              <a:rPr sz="2000" b="1" dirty="0">
                <a:latin typeface="Times New Roman" panose="02020603050405020304" pitchFamily="18" charset="0"/>
                <a:cs typeface="Times New Roman" panose="02020603050405020304" pitchFamily="18" charset="0"/>
              </a:rPr>
              <a:t>Phần 2: (</a:t>
            </a:r>
            <a:r>
              <a:rPr sz="2000" b="1" i="1" dirty="0">
                <a:latin typeface="Times New Roman" panose="02020603050405020304" pitchFamily="18" charset="0"/>
                <a:cs typeface="Times New Roman" panose="02020603050405020304" pitchFamily="18" charset="0"/>
              </a:rPr>
              <a:t>“Bắt đầu v</a:t>
            </a:r>
            <a:r>
              <a:rPr sz="2000" b="1" i="1" dirty="0">
                <a:latin typeface="Times New Roman" panose="02020603050405020304" pitchFamily="18" charset="0"/>
                <a:ea typeface="Times New Roman" panose="02020603050405020304" pitchFamily="18" charset="0"/>
              </a:rPr>
              <a:t>à</a:t>
            </a:r>
            <a:r>
              <a:rPr sz="2000" b="1" i="1" dirty="0">
                <a:latin typeface="Times New Roman" panose="02020603050405020304" pitchFamily="18" charset="0"/>
                <a:cs typeface="Times New Roman" panose="02020603050405020304" pitchFamily="18" charset="0"/>
              </a:rPr>
              <a:t>o hội thi</a:t>
            </a:r>
            <a:r>
              <a:rPr sz="2000" b="1" i="1" dirty="0">
                <a:latin typeface="Times New Roman" panose="02020603050405020304" pitchFamily="18" charset="0"/>
                <a:ea typeface="Times New Roman" panose="02020603050405020304" pitchFamily="18" charset="0"/>
              </a:rPr>
              <a:t>…</a:t>
            </a:r>
            <a:r>
              <a:rPr sz="2000" b="1" i="1" dirty="0">
                <a:latin typeface="Times New Roman" panose="02020603050405020304" pitchFamily="18" charset="0"/>
                <a:cs typeface="Times New Roman" panose="02020603050405020304" pitchFamily="18" charset="0"/>
              </a:rPr>
              <a:t> lao động mệt nhọc</a:t>
            </a:r>
            <a:r>
              <a:rPr sz="2000" b="1" dirty="0">
                <a:latin typeface="Times New Roman" panose="02020603050405020304" pitchFamily="18" charset="0"/>
                <a:cs typeface="Times New Roman" panose="02020603050405020304" pitchFamily="18" charset="0"/>
              </a:rPr>
              <a:t>”): </a:t>
            </a:r>
            <a:r>
              <a:rPr sz="2000" b="1" dirty="0">
                <a:solidFill>
                  <a:srgbClr val="0000FF"/>
                </a:solidFill>
                <a:latin typeface="Times New Roman" panose="02020603050405020304" pitchFamily="18" charset="0"/>
              </a:rPr>
              <a:t>Những nét tiêu biểu của hội thổi cơm thi. </a:t>
            </a:r>
            <a:endParaRPr sz="2000" b="1" dirty="0">
              <a:solidFill>
                <a:srgbClr val="0000FF"/>
              </a:solidFill>
              <a:latin typeface="Times New Roman" panose="02020603050405020304" pitchFamily="18" charset="0"/>
            </a:endParaRPr>
          </a:p>
        </p:txBody>
      </p:sp>
      <p:sp>
        <p:nvSpPr>
          <p:cNvPr id="295" name="Text Box 299" descr="Parchment"/>
          <p:cNvSpPr txBox="1"/>
          <p:nvPr/>
        </p:nvSpPr>
        <p:spPr>
          <a:xfrm>
            <a:off x="2971800" y="4114800"/>
            <a:ext cx="5410200" cy="708025"/>
          </a:xfrm>
          <a:prstGeom prst="rect">
            <a:avLst/>
          </a:prstGeom>
          <a:blipFill rotWithShape="1">
            <a:blip r:embed="rId2"/>
          </a:blipFill>
          <a:ln w="38100" cap="flat" cmpd="dbl">
            <a:solidFill>
              <a:srgbClr val="FF00FF"/>
            </a:solidFill>
            <a:prstDash val="solid"/>
            <a:miter/>
            <a:headEnd type="none" w="med" len="med"/>
            <a:tailEnd type="none" w="med" len="med"/>
          </a:ln>
        </p:spPr>
        <p:txBody>
          <a:bodyPr>
            <a:spAutoFit/>
          </a:bodyPr>
          <a:p>
            <a:pPr>
              <a:spcBef>
                <a:spcPct val="50000"/>
              </a:spcBef>
            </a:pPr>
            <a:r>
              <a:rPr sz="2000" b="1" dirty="0">
                <a:latin typeface="Times New Roman" panose="02020603050405020304" pitchFamily="18" charset="0"/>
              </a:rPr>
              <a:t>Phần 3: </a:t>
            </a:r>
            <a:r>
              <a:rPr sz="2000" b="1" i="1" dirty="0">
                <a:latin typeface="Times New Roman" panose="02020603050405020304" pitchFamily="18" charset="0"/>
              </a:rPr>
              <a:t>(Phần còn lại):</a:t>
            </a:r>
            <a:r>
              <a:rPr sz="2000" b="1" dirty="0">
                <a:latin typeface="Times New Roman" panose="02020603050405020304" pitchFamily="18" charset="0"/>
              </a:rPr>
              <a:t> </a:t>
            </a:r>
            <a:r>
              <a:rPr sz="2000" b="1" dirty="0">
                <a:solidFill>
                  <a:srgbClr val="0000FF"/>
                </a:solidFill>
                <a:latin typeface="Times New Roman" panose="02020603050405020304" pitchFamily="18" charset="0"/>
              </a:rPr>
              <a:t>Hội thổi cơm thi ở làng Đồng Vân mang giá trị văn hóa lịch sử.</a:t>
            </a:r>
            <a:endParaRPr sz="2000" b="1" dirty="0">
              <a:solidFill>
                <a:srgbClr val="0000FF"/>
              </a:solidFill>
              <a:latin typeface="Times New Roman" panose="02020603050405020304" pitchFamily="18" charset="0"/>
            </a:endParaRPr>
          </a:p>
        </p:txBody>
      </p:sp>
      <p:pic>
        <p:nvPicPr>
          <p:cNvPr id="296" name="Picture 14" descr="Cover"/>
          <p:cNvPicPr>
            <a:picLocks noChangeAspect="1"/>
          </p:cNvPicPr>
          <p:nvPr/>
        </p:nvPicPr>
        <p:blipFill>
          <a:blip r:embed="rId4"/>
          <a:srcRect r="68201"/>
          <a:stretch>
            <a:fillRect/>
          </a:stretch>
        </p:blipFill>
        <p:spPr>
          <a:xfrm rot="-862766">
            <a:off x="1892300" y="3554413"/>
            <a:ext cx="1016000" cy="1498600"/>
          </a:xfrm>
          <a:prstGeom prst="rect">
            <a:avLst/>
          </a:prstGeom>
          <a:noFill/>
          <a:ln w="9525">
            <a:noFill/>
          </a:ln>
        </p:spPr>
      </p:pic>
      <p:pic>
        <p:nvPicPr>
          <p:cNvPr id="297" name="Picture 16" descr="Cover"/>
          <p:cNvPicPr>
            <a:picLocks noChangeAspect="1"/>
          </p:cNvPicPr>
          <p:nvPr/>
        </p:nvPicPr>
        <p:blipFill>
          <a:blip r:embed="rId5"/>
          <a:srcRect r="81032"/>
          <a:stretch>
            <a:fillRect/>
          </a:stretch>
        </p:blipFill>
        <p:spPr>
          <a:xfrm rot="378779">
            <a:off x="1828800" y="2941638"/>
            <a:ext cx="1044575" cy="127158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diamond(in)">
                                      <p:cBhvr>
                                        <p:cTn id="7" dur="500"/>
                                        <p:tgtEl>
                                          <p:spTgt spid="291"/>
                                        </p:tgtEl>
                                      </p:cBhvr>
                                    </p:animEffect>
                                  </p:childTnLst>
                                </p:cTn>
                              </p:par>
                            </p:childTnLst>
                          </p:cTn>
                        </p:par>
                        <p:par>
                          <p:cTn id="8" fill="hold">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292"/>
                                        </p:tgtEl>
                                        <p:attrNameLst>
                                          <p:attrName>style.visibility</p:attrName>
                                        </p:attrNameLst>
                                      </p:cBhvr>
                                      <p:to>
                                        <p:strVal val="visible"/>
                                      </p:to>
                                    </p:set>
                                    <p:anim calcmode="discrete" valueType="clr">
                                      <p:cBhvr override="childStyle">
                                        <p:cTn id="11" dur="80"/>
                                        <p:tgtEl>
                                          <p:spTgt spid="292"/>
                                        </p:tgtEl>
                                        <p:attrNameLst>
                                          <p:attrName>style.color</p:attrName>
                                        </p:attrNameLst>
                                      </p:cBhvr>
                                      <p:tavLst>
                                        <p:tav tm="0">
                                          <p:val>
                                            <p:clrVal>
                                              <a:srgbClr val="ff6600"/>
                                            </p:clrVal>
                                          </p:val>
                                        </p:tav>
                                        <p:tav tm="50000">
                                          <p:val>
                                            <p:clrVal>
                                              <a:srgbClr val="ffff00"/>
                                            </p:clrVal>
                                          </p:val>
                                        </p:tav>
                                      </p:tavLst>
                                    </p:anim>
                                    <p:anim calcmode="discrete" valueType="clr">
                                      <p:cBhvr>
                                        <p:cTn id="12" dur="80"/>
                                        <p:tgtEl>
                                          <p:spTgt spid="292"/>
                                        </p:tgtEl>
                                        <p:attrNameLst>
                                          <p:attrName>fillcolor</p:attrName>
                                        </p:attrNameLst>
                                      </p:cBhvr>
                                      <p:tavLst>
                                        <p:tav tm="0">
                                          <p:val>
                                            <p:clrVal>
                                              <a:schemeClr val="accent2"/>
                                            </p:clrVal>
                                          </p:val>
                                        </p:tav>
                                        <p:tav tm="50000">
                                          <p:val>
                                            <p:clrVal>
                                              <a:schemeClr val="hlink"/>
                                            </p:clrVal>
                                          </p:val>
                                        </p:tav>
                                      </p:tavLst>
                                    </p:anim>
                                    <p:set>
                                      <p:cBhvr>
                                        <p:cTn id="13" dur="80"/>
                                        <p:tgtEl>
                                          <p:spTgt spid="292"/>
                                        </p:tgtEl>
                                        <p:attrNameLst>
                                          <p:attrName>fill.type</p:attrName>
                                        </p:attrNameLst>
                                      </p:cBhvr>
                                      <p:to>
                                        <p:strVal val="solid"/>
                                      </p:to>
                                    </p:set>
                                  </p:childTnLst>
                                </p:cTn>
                              </p:par>
                              <p:par>
                                <p:cTn id="14" presetID="22" presetClass="entr" presetSubtype="8" fill="hold" nodeType="withEffect">
                                  <p:stCondLst>
                                    <p:cond delay="0"/>
                                  </p:stCondLst>
                                  <p:childTnLst>
                                    <p:set>
                                      <p:cBhvr>
                                        <p:cTn id="15" dur="1" fill="hold">
                                          <p:stCondLst>
                                            <p:cond delay="0"/>
                                          </p:stCondLst>
                                        </p:cTn>
                                        <p:tgtEl>
                                          <p:spTgt spid="293"/>
                                        </p:tgtEl>
                                        <p:attrNameLst>
                                          <p:attrName>style.visibility</p:attrName>
                                        </p:attrNameLst>
                                      </p:cBhvr>
                                      <p:to>
                                        <p:strVal val="visible"/>
                                      </p:to>
                                    </p:set>
                                    <p:animEffect transition="in" filter="wipe(left)">
                                      <p:cBhvr>
                                        <p:cTn id="16" dur="500"/>
                                        <p:tgtEl>
                                          <p:spTgt spid="293"/>
                                        </p:tgtEl>
                                      </p:cBhvr>
                                    </p:animEffect>
                                  </p:childTnLst>
                                </p:cTn>
                              </p:par>
                            </p:childTnLst>
                          </p:cTn>
                        </p:par>
                        <p:par>
                          <p:cTn id="17" fill="hold">
                            <p:stCondLst>
                              <p:cond delay="3559"/>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294"/>
                                        </p:tgtEl>
                                        <p:attrNameLst>
                                          <p:attrName>style.visibility</p:attrName>
                                        </p:attrNameLst>
                                      </p:cBhvr>
                                      <p:to>
                                        <p:strVal val="visible"/>
                                      </p:to>
                                    </p:set>
                                    <p:anim calcmode="discrete" valueType="clr">
                                      <p:cBhvr override="childStyle">
                                        <p:cTn id="20" dur="80"/>
                                        <p:tgtEl>
                                          <p:spTgt spid="294"/>
                                        </p:tgtEl>
                                        <p:attrNameLst>
                                          <p:attrName>style.color</p:attrName>
                                        </p:attrNameLst>
                                      </p:cBhvr>
                                      <p:tavLst>
                                        <p:tav tm="0">
                                          <p:val>
                                            <p:clrVal>
                                              <a:srgbClr val="ff6600"/>
                                            </p:clrVal>
                                          </p:val>
                                        </p:tav>
                                        <p:tav tm="50000">
                                          <p:val>
                                            <p:clrVal>
                                              <a:srgbClr val="ffff00"/>
                                            </p:clrVal>
                                          </p:val>
                                        </p:tav>
                                      </p:tavLst>
                                    </p:anim>
                                    <p:anim calcmode="discrete" valueType="clr">
                                      <p:cBhvr>
                                        <p:cTn id="21" dur="80"/>
                                        <p:tgtEl>
                                          <p:spTgt spid="294"/>
                                        </p:tgtEl>
                                        <p:attrNameLst>
                                          <p:attrName>fillcolor</p:attrName>
                                        </p:attrNameLst>
                                      </p:cBhvr>
                                      <p:tavLst>
                                        <p:tav tm="0">
                                          <p:val>
                                            <p:clrVal>
                                              <a:schemeClr val="accent2"/>
                                            </p:clrVal>
                                          </p:val>
                                        </p:tav>
                                        <p:tav tm="50000">
                                          <p:val>
                                            <p:clrVal>
                                              <a:schemeClr val="hlink"/>
                                            </p:clrVal>
                                          </p:val>
                                        </p:tav>
                                      </p:tavLst>
                                    </p:anim>
                                    <p:set>
                                      <p:cBhvr>
                                        <p:cTn id="22" dur="80"/>
                                        <p:tgtEl>
                                          <p:spTgt spid="294"/>
                                        </p:tgtEl>
                                        <p:attrNameLst>
                                          <p:attrName>fill.type</p:attrName>
                                        </p:attrNameLst>
                                      </p:cBhvr>
                                      <p:to>
                                        <p:strVal val="solid"/>
                                      </p:to>
                                    </p:set>
                                  </p:childTnLst>
                                </p:cTn>
                              </p:par>
                            </p:childTnLst>
                          </p:cTn>
                        </p:par>
                        <p:par>
                          <p:cTn id="23" fill="hold">
                            <p:stCondLst>
                              <p:cond delay="7359"/>
                            </p:stCondLst>
                            <p:childTnLst>
                              <p:par>
                                <p:cTn id="24" presetID="27" presetClass="entr" presetSubtype="0" fill="hold" grpId="0" nodeType="afterEffect">
                                  <p:stCondLst>
                                    <p:cond delay="0"/>
                                  </p:stCondLst>
                                  <p:iterate type="lt">
                                    <p:tmPct val="50000"/>
                                  </p:iterate>
                                  <p:childTnLst>
                                    <p:set>
                                      <p:cBhvr>
                                        <p:cTn id="25" dur="1" fill="hold">
                                          <p:stCondLst>
                                            <p:cond delay="0"/>
                                          </p:stCondLst>
                                        </p:cTn>
                                        <p:tgtEl>
                                          <p:spTgt spid="295"/>
                                        </p:tgtEl>
                                        <p:attrNameLst>
                                          <p:attrName>style.visibility</p:attrName>
                                        </p:attrNameLst>
                                      </p:cBhvr>
                                      <p:to>
                                        <p:strVal val="visible"/>
                                      </p:to>
                                    </p:set>
                                    <p:anim calcmode="discrete" valueType="clr">
                                      <p:cBhvr override="childStyle">
                                        <p:cTn id="26" dur="80"/>
                                        <p:tgtEl>
                                          <p:spTgt spid="295"/>
                                        </p:tgtEl>
                                        <p:attrNameLst>
                                          <p:attrName>style.color</p:attrName>
                                        </p:attrNameLst>
                                      </p:cBhvr>
                                      <p:tavLst>
                                        <p:tav tm="0">
                                          <p:val>
                                            <p:clrVal>
                                              <a:srgbClr val="ff6600"/>
                                            </p:clrVal>
                                          </p:val>
                                        </p:tav>
                                        <p:tav tm="50000">
                                          <p:val>
                                            <p:clrVal>
                                              <a:srgbClr val="ffff00"/>
                                            </p:clrVal>
                                          </p:val>
                                        </p:tav>
                                      </p:tavLst>
                                    </p:anim>
                                    <p:anim calcmode="discrete" valueType="clr">
                                      <p:cBhvr>
                                        <p:cTn id="27" dur="80"/>
                                        <p:tgtEl>
                                          <p:spTgt spid="295"/>
                                        </p:tgtEl>
                                        <p:attrNameLst>
                                          <p:attrName>fillcolor</p:attrName>
                                        </p:attrNameLst>
                                      </p:cBhvr>
                                      <p:tavLst>
                                        <p:tav tm="0">
                                          <p:val>
                                            <p:clrVal>
                                              <a:schemeClr val="accent2"/>
                                            </p:clrVal>
                                          </p:val>
                                        </p:tav>
                                        <p:tav tm="50000">
                                          <p:val>
                                            <p:clrVal>
                                              <a:schemeClr val="hlink"/>
                                            </p:clrVal>
                                          </p:val>
                                        </p:tav>
                                      </p:tavLst>
                                    </p:anim>
                                    <p:set>
                                      <p:cBhvr>
                                        <p:cTn id="28" dur="80"/>
                                        <p:tgtEl>
                                          <p:spTgt spid="295"/>
                                        </p:tgtEl>
                                        <p:attrNameLst>
                                          <p:attrName>fill.type</p:attrName>
                                        </p:attrNameLst>
                                      </p:cBhvr>
                                      <p:to>
                                        <p:strVal val="solid"/>
                                      </p:to>
                                    </p:set>
                                  </p:childTnLst>
                                </p:cTn>
                              </p:par>
                              <p:par>
                                <p:cTn id="29" presetID="22" presetClass="entr" presetSubtype="8" fill="hold" nodeType="withEffect">
                                  <p:stCondLst>
                                    <p:cond delay="0"/>
                                  </p:stCondLst>
                                  <p:childTnLst>
                                    <p:set>
                                      <p:cBhvr>
                                        <p:cTn id="30" dur="1" fill="hold">
                                          <p:stCondLst>
                                            <p:cond delay="0"/>
                                          </p:stCondLst>
                                        </p:cTn>
                                        <p:tgtEl>
                                          <p:spTgt spid="296"/>
                                        </p:tgtEl>
                                        <p:attrNameLst>
                                          <p:attrName>style.visibility</p:attrName>
                                        </p:attrNameLst>
                                      </p:cBhvr>
                                      <p:to>
                                        <p:strVal val="visible"/>
                                      </p:to>
                                    </p:set>
                                    <p:animEffect transition="in" filter="wipe(left)">
                                      <p:cBhvr>
                                        <p:cTn id="31" dur="500"/>
                                        <p:tgtEl>
                                          <p:spTgt spid="296"/>
                                        </p:tgtEl>
                                      </p:cBhvr>
                                    </p:animEffect>
                                  </p:childTnLst>
                                </p:cTn>
                              </p:par>
                              <p:par>
                                <p:cTn id="32" presetID="22" presetClass="entr" presetSubtype="8" fill="hold" nodeType="withEffect">
                                  <p:stCondLst>
                                    <p:cond delay="0"/>
                                  </p:stCondLst>
                                  <p:childTnLst>
                                    <p:set>
                                      <p:cBhvr>
                                        <p:cTn id="33" dur="1" fill="hold">
                                          <p:stCondLst>
                                            <p:cond delay="0"/>
                                          </p:stCondLst>
                                        </p:cTn>
                                        <p:tgtEl>
                                          <p:spTgt spid="297"/>
                                        </p:tgtEl>
                                        <p:attrNameLst>
                                          <p:attrName>style.visibility</p:attrName>
                                        </p:attrNameLst>
                                      </p:cBhvr>
                                      <p:to>
                                        <p:strVal val="visible"/>
                                      </p:to>
                                    </p:set>
                                    <p:animEffect transition="in" filter="wipe(left)">
                                      <p:cBhvr>
                                        <p:cTn id="34" dur="500"/>
                                        <p:tgtEl>
                                          <p:spTgt spid="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 grpId="0" bldLvl="0" animBg="1"/>
      <p:bldP spid="292" grpId="0" animBg="1"/>
      <p:bldP spid="294" grpId="0" animBg="1"/>
      <p:bldP spid="29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Group 4"/>
          <p:cNvGrpSpPr/>
          <p:nvPr/>
        </p:nvGrpSpPr>
        <p:grpSpPr>
          <a:xfrm>
            <a:off x="0" y="0"/>
            <a:ext cx="9220200" cy="6934200"/>
            <a:chOff x="0" y="0"/>
            <a:chExt cx="5760" cy="4320"/>
          </a:xfrm>
        </p:grpSpPr>
        <p:pic>
          <p:nvPicPr>
            <p:cNvPr id="5125" name="Picture 5"/>
            <p:cNvPicPr>
              <a:picLocks noChangeAspect="1"/>
            </p:cNvPicPr>
            <p:nvPr/>
          </p:nvPicPr>
          <p:blipFill>
            <a:blip r:embed="rId1"/>
            <a:stretch>
              <a:fillRect/>
            </a:stretch>
          </p:blipFill>
          <p:spPr>
            <a:xfrm>
              <a:off x="0" y="0"/>
              <a:ext cx="5760" cy="4320"/>
            </a:xfrm>
            <a:prstGeom prst="rect">
              <a:avLst/>
            </a:prstGeom>
            <a:noFill/>
            <a:ln w="9525">
              <a:noFill/>
            </a:ln>
          </p:spPr>
        </p:pic>
        <p:grpSp>
          <p:nvGrpSpPr>
            <p:cNvPr id="5126" name="Group 6"/>
            <p:cNvGrpSpPr/>
            <p:nvPr/>
          </p:nvGrpSpPr>
          <p:grpSpPr>
            <a:xfrm>
              <a:off x="94" y="3272"/>
              <a:ext cx="859" cy="952"/>
              <a:chOff x="2794" y="2160"/>
              <a:chExt cx="1154" cy="1279"/>
            </a:xfrm>
          </p:grpSpPr>
          <p:sp>
            <p:nvSpPr>
              <p:cNvPr id="5268" name="AutoShape 7"/>
              <p:cNvSpPr>
                <a:spLocks noChangeAspect="1" noTextEdit="1"/>
              </p:cNvSpPr>
              <p:nvPr/>
            </p:nvSpPr>
            <p:spPr>
              <a:xfrm>
                <a:off x="2832" y="2160"/>
                <a:ext cx="1116" cy="1237"/>
              </a:xfrm>
              <a:prstGeom prst="rect">
                <a:avLst/>
              </a:prstGeom>
              <a:noFill/>
              <a:ln w="9525">
                <a:noFill/>
              </a:ln>
            </p:spPr>
            <p:txBody>
              <a:bodyPr/>
              <a:p>
                <a:endParaRPr lang="en-US"/>
              </a:p>
            </p:txBody>
          </p:sp>
          <p:sp>
            <p:nvSpPr>
              <p:cNvPr id="5269" name="Freeform 8"/>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5270" name="Freeform 9"/>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5271" name="Freeform 1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5272" name="Freeform 11"/>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5273" name="Freeform 12"/>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5274" name="Freeform 13"/>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5275" name="Freeform 14"/>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5276" name="Freeform 15"/>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5277" name="Freeform 16"/>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5278" name="Freeform 17"/>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5279" name="Freeform 1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5280" name="Freeform 19"/>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5281" name="Freeform 20"/>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5282" name="Freeform 21"/>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5283" name="Freeform 22"/>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5284" name="Freeform 23"/>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5285" name="Freeform 24"/>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5286" name="Freeform 25"/>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5287" name="Freeform 2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5288" name="Freeform 27"/>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5289" name="Freeform 28"/>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5290" name="Freeform 29"/>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5291" name="Freeform 30"/>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5292" name="Freeform 31"/>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5293" name="Freeform 32"/>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5294" name="Freeform 33"/>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5295" name="Freeform 3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5296" name="Freeform 35"/>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5297" name="Freeform 36"/>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5298" name="Freeform 37"/>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5299" name="Freeform 38"/>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5300" name="Freeform 39"/>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5301" name="Freeform 40"/>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5302" name="Freeform 41"/>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5303" name="Freeform 42"/>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5304" name="Freeform 43"/>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5305" name="Freeform 44"/>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5306" name="Freeform 45"/>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5307" name="Freeform 46"/>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5308" name="Freeform 47"/>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5309" name="Freeform 48"/>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5310" name="Freeform 49"/>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5311" name="Freeform 50"/>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5312" name="Freeform 51"/>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5313" name="Freeform 52"/>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5314" name="Freeform 53"/>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5315" name="Freeform 54"/>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5316" name="Freeform 55"/>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5317" name="Freeform 56"/>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5318" name="Freeform 57"/>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5319" name="Freeform 58"/>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5320" name="Freeform 59"/>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5321" name="Freeform 60"/>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5322" name="Freeform 61"/>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5323" name="Freeform 62"/>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5324" name="Freeform 63"/>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5325" name="Freeform 64"/>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5326" name="Freeform 65"/>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5327" name="Freeform 66"/>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5328" name="Freeform 67"/>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5329" name="Freeform 68"/>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5330" name="Freeform 69"/>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5331" name="Freeform 70"/>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5332" name="Freeform 71"/>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5333" name="Freeform 72"/>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5334" name="Freeform 73"/>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5335" name="Freeform 74"/>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5336" name="Freeform 7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5337" name="Freeform 76"/>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5338" name="Freeform 77"/>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5339" name="Freeform 78"/>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5340" name="Freeform 79"/>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5341" name="Freeform 80"/>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5342" name="Freeform 81"/>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5343" name="Freeform 82"/>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5344" name="Freeform 83"/>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5345" name="Freeform 84"/>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5346" name="Freeform 85"/>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5347" name="Freeform 86"/>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5348" name="Freeform 87"/>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5349" name="Freeform 88"/>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5350" name="Freeform 89"/>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5351" name="Freeform 90"/>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5352" name="Freeform 91"/>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5353" name="Freeform 92"/>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5354" name="Freeform 93"/>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5355" name="Freeform 94"/>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5356" name="Freeform 95"/>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5357" name="Freeform 96"/>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5358" name="Freeform 97"/>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5359" name="Freeform 98"/>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5360" name="Freeform 99"/>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5361" name="Freeform 100"/>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5362" name="Freeform 101"/>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5363" name="Freeform 102"/>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5364" name="Freeform 103"/>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5365" name="Freeform 104"/>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5366" name="Freeform 105"/>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5367" name="Freeform 106"/>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5368" name="Freeform 107"/>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5369" name="Freeform 108"/>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5370" name="Freeform 109"/>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5371" name="Freeform 110"/>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5372" name="Freeform 111"/>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5373" name="Freeform 112"/>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5374" name="Freeform 113"/>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5375" name="Freeform 114"/>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5376" name="Freeform 115"/>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5377" name="Freeform 116"/>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5378" name="Freeform 117"/>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5379" name="Freeform 118"/>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5380" name="Freeform 119"/>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5381" name="Freeform 120"/>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5382" name="Freeform 121"/>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5383" name="Freeform 122"/>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5384" name="Freeform 123"/>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5385" name="Freeform 124"/>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5386" name="Freeform 125"/>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5387" name="Freeform 126"/>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5388" name="Freeform 127"/>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5389" name="Freeform 128"/>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5390" name="Freeform 129"/>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5391" name="Freeform 130"/>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5392" name="Freeform 131"/>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5393" name="Freeform 132"/>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5394" name="Freeform 133"/>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5395" name="Freeform 134"/>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5396" name="Freeform 135"/>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5397" name="Freeform 136"/>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5398" name="Freeform 137"/>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5399" name="Freeform 138"/>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5400" name="Freeform 139"/>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5401" name="Freeform 140"/>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5402" name="Freeform 141"/>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5403" name="Freeform 142"/>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5404" name="Freeform 143"/>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5405" name="Freeform 144"/>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5406" name="Freeform 145"/>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5407" name="Freeform 146"/>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nvGrpSpPr>
            <p:cNvPr id="5127" name="Group 147"/>
            <p:cNvGrpSpPr/>
            <p:nvPr/>
          </p:nvGrpSpPr>
          <p:grpSpPr>
            <a:xfrm flipH="1">
              <a:off x="4810" y="3312"/>
              <a:ext cx="854" cy="912"/>
              <a:chOff x="2794" y="2160"/>
              <a:chExt cx="1154" cy="1279"/>
            </a:xfrm>
          </p:grpSpPr>
          <p:sp>
            <p:nvSpPr>
              <p:cNvPr id="5128" name="AutoShape 148"/>
              <p:cNvSpPr>
                <a:spLocks noChangeAspect="1" noTextEdit="1"/>
              </p:cNvSpPr>
              <p:nvPr/>
            </p:nvSpPr>
            <p:spPr>
              <a:xfrm>
                <a:off x="2832" y="2160"/>
                <a:ext cx="1116" cy="1237"/>
              </a:xfrm>
              <a:prstGeom prst="rect">
                <a:avLst/>
              </a:prstGeom>
              <a:noFill/>
              <a:ln w="9525">
                <a:noFill/>
              </a:ln>
            </p:spPr>
            <p:txBody>
              <a:bodyPr/>
              <a:p>
                <a:endParaRPr lang="en-US"/>
              </a:p>
            </p:txBody>
          </p:sp>
          <p:sp>
            <p:nvSpPr>
              <p:cNvPr id="5129" name="Freeform 149"/>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5130" name="Freeform 15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5131" name="Freeform 151"/>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5132" name="Freeform 152"/>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5133" name="Freeform 153"/>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5134" name="Freeform 154"/>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5135" name="Freeform 155"/>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5136" name="Freeform 156"/>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5137" name="Freeform 157"/>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5138" name="Freeform 15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5139" name="Freeform 159"/>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5140" name="Freeform 160"/>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5141" name="Freeform 161"/>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5142" name="Freeform 162"/>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5143" name="Freeform 163"/>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5144" name="Freeform 164"/>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5145" name="Freeform 165"/>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5146" name="Freeform 16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5147" name="Freeform 167"/>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5148" name="Freeform 168"/>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5149" name="Freeform 169"/>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5150" name="Freeform 170"/>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5151" name="Freeform 171"/>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5152" name="Freeform 172"/>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5153" name="Freeform 173"/>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5154" name="Freeform 17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5155" name="Freeform 175"/>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5156" name="Freeform 176"/>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5157" name="Freeform 177"/>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5158" name="Freeform 178"/>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5159" name="Freeform 179"/>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5160" name="Freeform 180"/>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5161" name="Freeform 181"/>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5162" name="Freeform 182"/>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5163" name="Freeform 183"/>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5164" name="Freeform 184"/>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5165" name="Freeform 185"/>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5166" name="Freeform 186"/>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5167" name="Freeform 187"/>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5168" name="Freeform 188"/>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5169" name="Freeform 189"/>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5170" name="Freeform 190"/>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5171" name="Freeform 191"/>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5172" name="Freeform 192"/>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5173" name="Freeform 193"/>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5174" name="Freeform 194"/>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5175" name="Freeform 195"/>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5176" name="Freeform 196"/>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5177" name="Freeform 197"/>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5178" name="Freeform 198"/>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5179" name="Freeform 199"/>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5180" name="Freeform 200"/>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5181" name="Freeform 201"/>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5182" name="Freeform 202"/>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5183" name="Freeform 203"/>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5184" name="Freeform 204"/>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5185" name="Freeform 205"/>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5186" name="Freeform 206"/>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5187" name="Freeform 207"/>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5188" name="Freeform 208"/>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5189" name="Freeform 209"/>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5190" name="Freeform 210"/>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5191" name="Freeform 211"/>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5192" name="Freeform 212"/>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5193" name="Freeform 213"/>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5194" name="Freeform 214"/>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5195" name="Freeform 21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5196" name="Freeform 216"/>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5197" name="Freeform 217"/>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5198" name="Freeform 218"/>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5199" name="Freeform 219"/>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5200" name="Freeform 220"/>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5201" name="Freeform 221"/>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5202" name="Freeform 222"/>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5203" name="Freeform 223"/>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5204" name="Freeform 224"/>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5205" name="Freeform 225"/>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5206" name="Freeform 226"/>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5207" name="Freeform 227"/>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5208" name="Freeform 228"/>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5209" name="Freeform 229"/>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5210" name="Freeform 230"/>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5211" name="Freeform 231"/>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5212" name="Freeform 232"/>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5213" name="Freeform 233"/>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5214" name="Freeform 234"/>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5215" name="Freeform 235"/>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5216" name="Freeform 236"/>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5217" name="Freeform 237"/>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5218" name="Freeform 238"/>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5219" name="Freeform 239"/>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5220" name="Freeform 240"/>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5221" name="Freeform 241"/>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5222" name="Freeform 242"/>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5223" name="Freeform 243"/>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5224" name="Freeform 244"/>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5225" name="Freeform 245"/>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5226" name="Freeform 246"/>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5227" name="Freeform 247"/>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5228" name="Freeform 248"/>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5229" name="Freeform 249"/>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5230" name="Freeform 250"/>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5231" name="Freeform 251"/>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5232" name="Freeform 252"/>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5233" name="Freeform 253"/>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5234" name="Freeform 254"/>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5235" name="Freeform 255"/>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5236" name="Freeform 256"/>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5237" name="Freeform 257"/>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5238" name="Freeform 258"/>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5239" name="Freeform 259"/>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5240" name="Freeform 260"/>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5241" name="Freeform 261"/>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5242" name="Freeform 262"/>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5243" name="Freeform 263"/>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5244" name="Freeform 264"/>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5245" name="Freeform 265"/>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5246" name="Freeform 266"/>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5247" name="Freeform 267"/>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5248" name="Freeform 268"/>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5249" name="Freeform 269"/>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5250" name="Freeform 270"/>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5251" name="Freeform 271"/>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5252" name="Freeform 272"/>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5253" name="Freeform 273"/>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5254" name="Freeform 274"/>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5255" name="Freeform 275"/>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5256" name="Freeform 276"/>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5257" name="Freeform 277"/>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5258" name="Freeform 278"/>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5259" name="Freeform 279"/>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5260" name="Freeform 280"/>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5261" name="Freeform 281"/>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5262" name="Freeform 282"/>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5263" name="Freeform 283"/>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5264" name="Freeform 284"/>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5265" name="Freeform 285"/>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5266" name="Freeform 286"/>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5267" name="Freeform 287"/>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sp>
        <p:nvSpPr>
          <p:cNvPr id="288" name="Rectangle 304" descr="Parchment"/>
          <p:cNvSpPr>
            <a:spLocks noChangeArrowheads="1"/>
          </p:cNvSpPr>
          <p:nvPr/>
        </p:nvSpPr>
        <p:spPr bwMode="auto">
          <a:xfrm>
            <a:off x="1138238" y="2286000"/>
            <a:ext cx="6935788" cy="2362200"/>
          </a:xfrm>
          <a:prstGeom prst="rect">
            <a:avLst/>
          </a:prstGeom>
          <a:blipFill dpi="0" rotWithShape="0">
            <a:blip r:embed="rId2"/>
            <a:srcRect/>
            <a:tile tx="0" ty="0" sx="100000" sy="100000" flip="none" algn="tl"/>
          </a:blipFill>
          <a:ln w="38100" cmpd="dbl">
            <a:solidFill>
              <a:srgbClr val="FF0000"/>
            </a:solidFill>
            <a:miter lim="800000"/>
          </a:ln>
        </p:spPr>
        <p:txBody>
          <a:bodyPr/>
          <a:lstStyle/>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Hoạt</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động</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căp</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đôi</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a:t>
            </a:r>
            <a:endPar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Thời</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gian</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3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phút</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a:t>
            </a:r>
            <a:r>
              <a:rPr kumimoji="0" lang="vi-VN"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endPar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Sản</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phẩm</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hoạt</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động</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ghi</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vào</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rgbClr val="FF0000"/>
                </a:solidFill>
                <a:effectLst/>
                <a:uLnTx/>
                <a:uFillTx/>
                <a:latin typeface="Arial" panose="020B0604020202020204" pitchFamily="34" charset="0"/>
                <a:ea typeface="+mn-ea"/>
                <a:cs typeface="+mn-cs"/>
              </a:rPr>
              <a:t>phiếu</a:t>
            </a:r>
            <a:r>
              <a:rPr kumimoji="0" lang="en-US" sz="2000" b="1"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rgbClr val="FF0000"/>
                </a:solidFill>
                <a:effectLst/>
                <a:uLnTx/>
                <a:uFillTx/>
                <a:latin typeface="Arial" panose="020B0604020202020204" pitchFamily="34" charset="0"/>
                <a:ea typeface="+mn-ea"/>
                <a:cs typeface="+mn-cs"/>
              </a:rPr>
              <a:t>học</a:t>
            </a:r>
            <a:r>
              <a:rPr kumimoji="0" lang="en-US" sz="2000" b="1"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rgbClr val="FF0000"/>
                </a:solidFill>
                <a:effectLst/>
                <a:uLnTx/>
                <a:uFillTx/>
                <a:latin typeface="Arial" panose="020B0604020202020204" pitchFamily="34" charset="0"/>
                <a:ea typeface="+mn-ea"/>
                <a:cs typeface="+mn-cs"/>
              </a:rPr>
              <a:t>tập</a:t>
            </a:r>
            <a:r>
              <a:rPr kumimoji="0" lang="en-US" sz="2000" b="1"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rgbClr val="FF0000"/>
                </a:solidFill>
                <a:effectLst/>
                <a:uLnTx/>
                <a:uFillTx/>
                <a:latin typeface="Arial" panose="020B0604020202020204" pitchFamily="34" charset="0"/>
                <a:ea typeface="+mn-ea"/>
                <a:cs typeface="+mn-cs"/>
              </a:rPr>
              <a:t>số</a:t>
            </a:r>
            <a:r>
              <a:rPr kumimoji="0" lang="en-US" sz="2000" b="1"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 1</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a:t>
            </a:r>
            <a:endPar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Nội</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dung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thảo</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en-US" sz="2000" b="1"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luận</a:t>
            </a:r>
            <a:r>
              <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a:t>
            </a:r>
            <a:endParaRPr kumimoji="0" lang="en-US" sz="2000" b="1"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Hội</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thổi</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cơm</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thi</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ở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Đồng</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Vân</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được</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tổ</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chức</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với</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mục</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đích</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gì</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và</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có</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nguồn</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gốc</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từ</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đâu</a:t>
            </a:r>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endPar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endParaRPr>
          </a:p>
        </p:txBody>
      </p:sp>
      <p:sp>
        <p:nvSpPr>
          <p:cNvPr id="289" name="Text Box 305"/>
          <p:cNvSpPr txBox="1"/>
          <p:nvPr/>
        </p:nvSpPr>
        <p:spPr>
          <a:xfrm>
            <a:off x="2438400" y="1219200"/>
            <a:ext cx="4495800" cy="528638"/>
          </a:xfrm>
          <a:prstGeom prst="rect">
            <a:avLst/>
          </a:prstGeom>
          <a:solidFill>
            <a:srgbClr val="3366FF"/>
          </a:solidFill>
          <a:ln w="9525" cap="flat" cmpd="sng">
            <a:solidFill>
              <a:srgbClr val="FF0000"/>
            </a:solidFill>
            <a:prstDash val="solid"/>
            <a:miter/>
            <a:headEnd type="none" w="med" len="med"/>
            <a:tailEnd type="none" w="med" len="med"/>
          </a:ln>
        </p:spPr>
        <p:txBody>
          <a:bodyPr>
            <a:spAutoFit/>
          </a:bodyPr>
          <a:p>
            <a:pPr algn="ctr">
              <a:spcBef>
                <a:spcPct val="50000"/>
              </a:spcBef>
            </a:pPr>
            <a:r>
              <a:rPr sz="2800" b="1" dirty="0">
                <a:solidFill>
                  <a:srgbClr val="FFFF00"/>
                </a:solidFill>
                <a:latin typeface="Arial" panose="020B0604020202020204" pitchFamily="34" charset="0"/>
                <a:cs typeface="Arial" panose="020B0604020202020204" pitchFamily="34" charset="0"/>
              </a:rPr>
              <a:t>THẢO LUẬN CẶP ĐÔI:</a:t>
            </a:r>
            <a:endParaRPr sz="2800" b="1" dirty="0">
              <a:solidFill>
                <a:srgbClr val="FFFF00"/>
              </a:solidFill>
              <a:latin typeface="Arial" panose="020B0604020202020204" pitchFamily="34" charset="0"/>
              <a:ea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88"/>
                                        </p:tgtEl>
                                        <p:attrNameLst>
                                          <p:attrName>style.visibility</p:attrName>
                                        </p:attrNameLst>
                                      </p:cBhvr>
                                      <p:to>
                                        <p:strVal val="visible"/>
                                      </p:to>
                                    </p:set>
                                    <p:animEffect transition="in" filter="diamond(in)">
                                      <p:cBhvr>
                                        <p:cTn id="7" dur="2000"/>
                                        <p:tgtEl>
                                          <p:spTgt spid="288"/>
                                        </p:tgtEl>
                                      </p:cBhvr>
                                    </p:animEffect>
                                  </p:childTnLst>
                                </p:cTn>
                              </p:par>
                              <p:par>
                                <p:cTn id="8" presetID="27" presetClass="entr" presetSubtype="0" fill="hold" grpId="0" nodeType="withEffect">
                                  <p:stCondLst>
                                    <p:cond delay="0"/>
                                  </p:stCondLst>
                                  <p:iterate type="lt">
                                    <p:tmPct val="50000"/>
                                  </p:iterate>
                                  <p:childTnLst>
                                    <p:set>
                                      <p:cBhvr>
                                        <p:cTn id="9" dur="1" fill="hold">
                                          <p:stCondLst>
                                            <p:cond delay="0"/>
                                          </p:stCondLst>
                                        </p:cTn>
                                        <p:tgtEl>
                                          <p:spTgt spid="289"/>
                                        </p:tgtEl>
                                        <p:attrNameLst>
                                          <p:attrName>style.visibility</p:attrName>
                                        </p:attrNameLst>
                                      </p:cBhvr>
                                      <p:to>
                                        <p:strVal val="visible"/>
                                      </p:to>
                                    </p:set>
                                    <p:anim calcmode="discrete" valueType="clr">
                                      <p:cBhvr override="childStyle">
                                        <p:cTn id="10" dur="80"/>
                                        <p:tgtEl>
                                          <p:spTgt spid="289"/>
                                        </p:tgtEl>
                                        <p:attrNameLst>
                                          <p:attrName>style.color</p:attrName>
                                        </p:attrNameLst>
                                      </p:cBhvr>
                                      <p:tavLst>
                                        <p:tav tm="0">
                                          <p:val>
                                            <p:clrVal>
                                              <a:schemeClr val="accent2"/>
                                            </p:clrVal>
                                          </p:val>
                                        </p:tav>
                                        <p:tav tm="50000">
                                          <p:val>
                                            <p:clrVal>
                                              <a:schemeClr val="hlink"/>
                                            </p:clrVal>
                                          </p:val>
                                        </p:tav>
                                      </p:tavLst>
                                    </p:anim>
                                    <p:anim calcmode="discrete" valueType="clr">
                                      <p:cBhvr>
                                        <p:cTn id="11" dur="80"/>
                                        <p:tgtEl>
                                          <p:spTgt spid="289"/>
                                        </p:tgtEl>
                                        <p:attrNameLst>
                                          <p:attrName>fillcolor</p:attrName>
                                        </p:attrNameLst>
                                      </p:cBhvr>
                                      <p:tavLst>
                                        <p:tav tm="0">
                                          <p:val>
                                            <p:clrVal>
                                              <a:schemeClr val="accent2"/>
                                            </p:clrVal>
                                          </p:val>
                                        </p:tav>
                                        <p:tav tm="50000">
                                          <p:val>
                                            <p:clrVal>
                                              <a:schemeClr val="hlink"/>
                                            </p:clrVal>
                                          </p:val>
                                        </p:tav>
                                      </p:tavLst>
                                    </p:anim>
                                    <p:set>
                                      <p:cBhvr>
                                        <p:cTn id="12" dur="80"/>
                                        <p:tgtEl>
                                          <p:spTgt spid="28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 grpId="0" animBg="1"/>
      <p:bldP spid="28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6146" name="Group 4"/>
          <p:cNvGrpSpPr/>
          <p:nvPr/>
        </p:nvGrpSpPr>
        <p:grpSpPr>
          <a:xfrm>
            <a:off x="-73025" y="0"/>
            <a:ext cx="9220200" cy="6934200"/>
            <a:chOff x="0" y="0"/>
            <a:chExt cx="5760" cy="4320"/>
          </a:xfrm>
        </p:grpSpPr>
        <p:pic>
          <p:nvPicPr>
            <p:cNvPr id="6179" name="Picture 5"/>
            <p:cNvPicPr>
              <a:picLocks noChangeAspect="1"/>
            </p:cNvPicPr>
            <p:nvPr/>
          </p:nvPicPr>
          <p:blipFill>
            <a:blip r:embed="rId1"/>
            <a:stretch>
              <a:fillRect/>
            </a:stretch>
          </p:blipFill>
          <p:spPr>
            <a:xfrm>
              <a:off x="0" y="0"/>
              <a:ext cx="5760" cy="4320"/>
            </a:xfrm>
            <a:prstGeom prst="rect">
              <a:avLst/>
            </a:prstGeom>
            <a:noFill/>
            <a:ln w="9525">
              <a:noFill/>
            </a:ln>
          </p:spPr>
        </p:pic>
        <p:grpSp>
          <p:nvGrpSpPr>
            <p:cNvPr id="6180" name="Group 6"/>
            <p:cNvGrpSpPr/>
            <p:nvPr/>
          </p:nvGrpSpPr>
          <p:grpSpPr>
            <a:xfrm>
              <a:off x="94" y="3272"/>
              <a:ext cx="859" cy="952"/>
              <a:chOff x="2794" y="2160"/>
              <a:chExt cx="1154" cy="1279"/>
            </a:xfrm>
          </p:grpSpPr>
          <p:sp>
            <p:nvSpPr>
              <p:cNvPr id="6322" name="AutoShape 7"/>
              <p:cNvSpPr>
                <a:spLocks noChangeAspect="1" noTextEdit="1"/>
              </p:cNvSpPr>
              <p:nvPr/>
            </p:nvSpPr>
            <p:spPr>
              <a:xfrm>
                <a:off x="2832" y="2160"/>
                <a:ext cx="1116" cy="1237"/>
              </a:xfrm>
              <a:prstGeom prst="rect">
                <a:avLst/>
              </a:prstGeom>
              <a:noFill/>
              <a:ln w="9525">
                <a:noFill/>
              </a:ln>
            </p:spPr>
            <p:txBody>
              <a:bodyPr/>
              <a:p>
                <a:endParaRPr lang="en-US"/>
              </a:p>
            </p:txBody>
          </p:sp>
          <p:sp>
            <p:nvSpPr>
              <p:cNvPr id="6323" name="Freeform 8"/>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6324" name="Freeform 9"/>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6325" name="Freeform 1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6326" name="Freeform 11"/>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6327" name="Freeform 12"/>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6328" name="Freeform 13"/>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6329" name="Freeform 14"/>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6330" name="Freeform 15"/>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6331" name="Freeform 16"/>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6332" name="Freeform 17"/>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6333" name="Freeform 1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6334" name="Freeform 19"/>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6335" name="Freeform 20"/>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6336" name="Freeform 21"/>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6337" name="Freeform 22"/>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6338" name="Freeform 23"/>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6339" name="Freeform 24"/>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6340" name="Freeform 25"/>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6341" name="Freeform 2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6342" name="Freeform 27"/>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6343" name="Freeform 28"/>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6344" name="Freeform 29"/>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6345" name="Freeform 30"/>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6346" name="Freeform 31"/>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6347" name="Freeform 32"/>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6348" name="Freeform 33"/>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6349" name="Freeform 3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6350" name="Freeform 35"/>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6351" name="Freeform 36"/>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6352" name="Freeform 37"/>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6353" name="Freeform 38"/>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6354" name="Freeform 39"/>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6355" name="Freeform 40"/>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6356" name="Freeform 41"/>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6357" name="Freeform 42"/>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6358" name="Freeform 43"/>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6359" name="Freeform 44"/>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6360" name="Freeform 45"/>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6361" name="Freeform 46"/>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6362" name="Freeform 47"/>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6363" name="Freeform 48"/>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6364" name="Freeform 49"/>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6365" name="Freeform 50"/>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6366" name="Freeform 51"/>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6367" name="Freeform 52"/>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6368" name="Freeform 53"/>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6369" name="Freeform 54"/>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6370" name="Freeform 55"/>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6371" name="Freeform 56"/>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6372" name="Freeform 57"/>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6373" name="Freeform 58"/>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6374" name="Freeform 59"/>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6375" name="Freeform 60"/>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6376" name="Freeform 61"/>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6377" name="Freeform 62"/>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6378" name="Freeform 63"/>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6379" name="Freeform 64"/>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6380" name="Freeform 65"/>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6381" name="Freeform 66"/>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6382" name="Freeform 67"/>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6383" name="Freeform 68"/>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6384" name="Freeform 69"/>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6385" name="Freeform 70"/>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6386" name="Freeform 71"/>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6387" name="Freeform 72"/>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6388" name="Freeform 73"/>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6389" name="Freeform 74"/>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6390" name="Freeform 7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6391" name="Freeform 76"/>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6392" name="Freeform 77"/>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6393" name="Freeform 78"/>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6394" name="Freeform 79"/>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6395" name="Freeform 80"/>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6396" name="Freeform 81"/>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6397" name="Freeform 82"/>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6398" name="Freeform 83"/>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6399" name="Freeform 84"/>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6400" name="Freeform 85"/>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6401" name="Freeform 86"/>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6402" name="Freeform 87"/>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6403" name="Freeform 88"/>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6404" name="Freeform 89"/>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6405" name="Freeform 90"/>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6406" name="Freeform 91"/>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6407" name="Freeform 92"/>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6408" name="Freeform 93"/>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6409" name="Freeform 94"/>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6410" name="Freeform 95"/>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6411" name="Freeform 96"/>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6412" name="Freeform 97"/>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6413" name="Freeform 98"/>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6414" name="Freeform 99"/>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6415" name="Freeform 100"/>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6416" name="Freeform 101"/>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6417" name="Freeform 102"/>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6418" name="Freeform 103"/>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6419" name="Freeform 104"/>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6420" name="Freeform 105"/>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6421" name="Freeform 106"/>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6422" name="Freeform 107"/>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6423" name="Freeform 108"/>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6424" name="Freeform 109"/>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6425" name="Freeform 110"/>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6426" name="Freeform 111"/>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6427" name="Freeform 112"/>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6428" name="Freeform 113"/>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6429" name="Freeform 114"/>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6430" name="Freeform 115"/>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6431" name="Freeform 116"/>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6432" name="Freeform 117"/>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6433" name="Freeform 118"/>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6434" name="Freeform 119"/>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6435" name="Freeform 120"/>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6436" name="Freeform 121"/>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6437" name="Freeform 122"/>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6438" name="Freeform 123"/>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6439" name="Freeform 124"/>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6440" name="Freeform 125"/>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6441" name="Freeform 126"/>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6442" name="Freeform 127"/>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6443" name="Freeform 128"/>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6444" name="Freeform 129"/>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6445" name="Freeform 130"/>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6446" name="Freeform 131"/>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6447" name="Freeform 132"/>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6448" name="Freeform 133"/>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6449" name="Freeform 134"/>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6450" name="Freeform 135"/>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6451" name="Freeform 136"/>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6452" name="Freeform 137"/>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6453" name="Freeform 138"/>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6454" name="Freeform 139"/>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6455" name="Freeform 140"/>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6456" name="Freeform 141"/>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6457" name="Freeform 142"/>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6458" name="Freeform 143"/>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6459" name="Freeform 144"/>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6460" name="Freeform 145"/>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6461" name="Freeform 146"/>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nvGrpSpPr>
            <p:cNvPr id="6181" name="Group 147"/>
            <p:cNvGrpSpPr/>
            <p:nvPr/>
          </p:nvGrpSpPr>
          <p:grpSpPr>
            <a:xfrm flipH="1">
              <a:off x="4810" y="3312"/>
              <a:ext cx="854" cy="912"/>
              <a:chOff x="2794" y="2160"/>
              <a:chExt cx="1154" cy="1279"/>
            </a:xfrm>
          </p:grpSpPr>
          <p:sp>
            <p:nvSpPr>
              <p:cNvPr id="6182" name="AutoShape 148"/>
              <p:cNvSpPr>
                <a:spLocks noChangeAspect="1" noTextEdit="1"/>
              </p:cNvSpPr>
              <p:nvPr/>
            </p:nvSpPr>
            <p:spPr>
              <a:xfrm>
                <a:off x="2832" y="2160"/>
                <a:ext cx="1116" cy="1237"/>
              </a:xfrm>
              <a:prstGeom prst="rect">
                <a:avLst/>
              </a:prstGeom>
              <a:noFill/>
              <a:ln w="9525">
                <a:noFill/>
              </a:ln>
            </p:spPr>
            <p:txBody>
              <a:bodyPr/>
              <a:p>
                <a:endParaRPr lang="en-US"/>
              </a:p>
            </p:txBody>
          </p:sp>
          <p:sp>
            <p:nvSpPr>
              <p:cNvPr id="6183" name="Freeform 149"/>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6184" name="Freeform 15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6185" name="Freeform 151"/>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6186" name="Freeform 152"/>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6187" name="Freeform 153"/>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6188" name="Freeform 154"/>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6189" name="Freeform 155"/>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6190" name="Freeform 156"/>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6191" name="Freeform 157"/>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6192" name="Freeform 15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6193" name="Freeform 159"/>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6194" name="Freeform 160"/>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6195" name="Freeform 161"/>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6196" name="Freeform 162"/>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6197" name="Freeform 163"/>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6198" name="Freeform 164"/>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6199" name="Freeform 165"/>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6200" name="Freeform 16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6201" name="Freeform 167"/>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6202" name="Freeform 168"/>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6203" name="Freeform 169"/>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6204" name="Freeform 170"/>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6205" name="Freeform 171"/>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6206" name="Freeform 172"/>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6207" name="Freeform 173"/>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6208" name="Freeform 17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6209" name="Freeform 175"/>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6210" name="Freeform 176"/>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6211" name="Freeform 177"/>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6212" name="Freeform 178"/>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6213" name="Freeform 179"/>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6214" name="Freeform 180"/>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6215" name="Freeform 181"/>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6216" name="Freeform 182"/>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6217" name="Freeform 183"/>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6218" name="Freeform 184"/>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6219" name="Freeform 185"/>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6220" name="Freeform 186"/>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6221" name="Freeform 187"/>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6222" name="Freeform 188"/>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6223" name="Freeform 189"/>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6224" name="Freeform 190"/>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6225" name="Freeform 191"/>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6226" name="Freeform 192"/>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6227" name="Freeform 193"/>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6228" name="Freeform 194"/>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6229" name="Freeform 195"/>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6230" name="Freeform 196"/>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6231" name="Freeform 197"/>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6232" name="Freeform 198"/>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6233" name="Freeform 199"/>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6234" name="Freeform 200"/>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6235" name="Freeform 201"/>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6236" name="Freeform 202"/>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6237" name="Freeform 203"/>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6238" name="Freeform 204"/>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6239" name="Freeform 205"/>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6240" name="Freeform 206"/>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6241" name="Freeform 207"/>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6242" name="Freeform 208"/>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6243" name="Freeform 209"/>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6244" name="Freeform 210"/>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6245" name="Freeform 211"/>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6246" name="Freeform 212"/>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6247" name="Freeform 213"/>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6248" name="Freeform 214"/>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6249" name="Freeform 21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6250" name="Freeform 216"/>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6251" name="Freeform 217"/>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6252" name="Freeform 218"/>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6253" name="Freeform 219"/>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6254" name="Freeform 220"/>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6255" name="Freeform 221"/>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6256" name="Freeform 222"/>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6257" name="Freeform 223"/>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6258" name="Freeform 224"/>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6259" name="Freeform 225"/>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6260" name="Freeform 226"/>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6261" name="Freeform 227"/>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6262" name="Freeform 228"/>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6263" name="Freeform 229"/>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6264" name="Freeform 230"/>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6265" name="Freeform 231"/>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6266" name="Freeform 232"/>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6267" name="Freeform 233"/>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6268" name="Freeform 234"/>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6269" name="Freeform 235"/>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6270" name="Freeform 236"/>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6271" name="Freeform 237"/>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6272" name="Freeform 238"/>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6273" name="Freeform 239"/>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6274" name="Freeform 240"/>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6275" name="Freeform 241"/>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6276" name="Freeform 242"/>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6277" name="Freeform 243"/>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6278" name="Freeform 244"/>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6279" name="Freeform 245"/>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6280" name="Freeform 246"/>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6281" name="Freeform 247"/>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6282" name="Freeform 248"/>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6283" name="Freeform 249"/>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6284" name="Freeform 250"/>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6285" name="Freeform 251"/>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6286" name="Freeform 252"/>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6287" name="Freeform 253"/>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6288" name="Freeform 254"/>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6289" name="Freeform 255"/>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6290" name="Freeform 256"/>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6291" name="Freeform 257"/>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6292" name="Freeform 258"/>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6293" name="Freeform 259"/>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6294" name="Freeform 260"/>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6295" name="Freeform 261"/>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6296" name="Freeform 262"/>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6297" name="Freeform 263"/>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6298" name="Freeform 264"/>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6299" name="Freeform 265"/>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6300" name="Freeform 266"/>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6301" name="Freeform 267"/>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6302" name="Freeform 268"/>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6303" name="Freeform 269"/>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6304" name="Freeform 270"/>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6305" name="Freeform 271"/>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6306" name="Freeform 272"/>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6307" name="Freeform 273"/>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6308" name="Freeform 274"/>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6309" name="Freeform 275"/>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6310" name="Freeform 276"/>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6311" name="Freeform 277"/>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6312" name="Freeform 278"/>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6313" name="Freeform 279"/>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6314" name="Freeform 280"/>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6315" name="Freeform 281"/>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6316" name="Freeform 282"/>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6317" name="Freeform 283"/>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6318" name="Freeform 284"/>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6319" name="Freeform 285"/>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6320" name="Freeform 286"/>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6321" name="Freeform 287"/>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sp>
        <p:nvSpPr>
          <p:cNvPr id="291" name="Text Box 305"/>
          <p:cNvSpPr txBox="1"/>
          <p:nvPr/>
        </p:nvSpPr>
        <p:spPr>
          <a:xfrm>
            <a:off x="2439988" y="304800"/>
            <a:ext cx="4495800" cy="528638"/>
          </a:xfrm>
          <a:prstGeom prst="rect">
            <a:avLst/>
          </a:prstGeom>
          <a:solidFill>
            <a:srgbClr val="3366FF"/>
          </a:solidFill>
          <a:ln w="9525" cap="flat" cmpd="sng">
            <a:solidFill>
              <a:srgbClr val="FF0000"/>
            </a:solidFill>
            <a:prstDash val="solid"/>
            <a:miter/>
            <a:headEnd type="none" w="med" len="med"/>
            <a:tailEnd type="none" w="med" len="med"/>
          </a:ln>
        </p:spPr>
        <p:txBody>
          <a:bodyPr>
            <a:spAutoFit/>
          </a:bodyPr>
          <a:p>
            <a:pPr algn="ctr">
              <a:spcBef>
                <a:spcPct val="50000"/>
              </a:spcBef>
            </a:pPr>
            <a:r>
              <a:rPr sz="2800" b="1" dirty="0">
                <a:solidFill>
                  <a:srgbClr val="FFFF00"/>
                </a:solidFill>
                <a:latin typeface="Arial" panose="020B0604020202020204" pitchFamily="34" charset="0"/>
                <a:cs typeface="Arial" panose="020B0604020202020204" pitchFamily="34" charset="0"/>
              </a:rPr>
              <a:t>THẢO LUẬN NHÓM LỚN:</a:t>
            </a:r>
            <a:endParaRPr sz="2800" b="1" dirty="0">
              <a:solidFill>
                <a:srgbClr val="FFFF00"/>
              </a:solidFill>
              <a:latin typeface="Arial" panose="020B0604020202020204" pitchFamily="34" charset="0"/>
              <a:ea typeface="Arial" panose="020B0604020202020204" pitchFamily="34" charset="0"/>
            </a:endParaRPr>
          </a:p>
        </p:txBody>
      </p:sp>
      <p:sp>
        <p:nvSpPr>
          <p:cNvPr id="578" name="Rectangle 304" descr="Parchment"/>
          <p:cNvSpPr/>
          <p:nvPr/>
        </p:nvSpPr>
        <p:spPr>
          <a:xfrm>
            <a:off x="381000" y="990600"/>
            <a:ext cx="8393113" cy="5108575"/>
          </a:xfrm>
          <a:prstGeom prst="rect">
            <a:avLst/>
          </a:prstGeom>
          <a:blipFill rotWithShape="0">
            <a:blip r:embed="rId2"/>
          </a:blipFill>
          <a:ln w="38100" cap="flat" cmpd="dbl">
            <a:solidFill>
              <a:srgbClr val="FF0000"/>
            </a:solidFill>
            <a:prstDash val="solid"/>
            <a:miter/>
            <a:headEnd type="none" w="med" len="med"/>
            <a:tailEnd type="none" w="med" len="med"/>
          </a:ln>
        </p:spPr>
        <p:txBody>
          <a:bodyPr/>
          <a:p>
            <a:pPr marL="342900" indent="-342900" eaLnBrk="0" hangingPunct="0">
              <a:lnSpc>
                <a:spcPct val="90000"/>
              </a:lnSpc>
              <a:spcBef>
                <a:spcPct val="20000"/>
              </a:spcBef>
            </a:pPr>
            <a:r>
              <a:rPr sz="2000" b="1" dirty="0">
                <a:latin typeface="Times New Roman" panose="02020603050405020304" pitchFamily="18" charset="0"/>
                <a:cs typeface="Times New Roman" panose="02020603050405020304" pitchFamily="18" charset="0"/>
              </a:rPr>
              <a:t>- Hoạt động nhóm lớn.</a:t>
            </a:r>
            <a:endParaRPr sz="20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pPr>
            <a:r>
              <a:rPr sz="2000" b="1" dirty="0">
                <a:latin typeface="Times New Roman" panose="02020603050405020304" pitchFamily="18" charset="0"/>
                <a:cs typeface="Times New Roman" panose="02020603050405020304" pitchFamily="18" charset="0"/>
              </a:rPr>
              <a:t>- Thời gian: 7 phút.</a:t>
            </a:r>
            <a:r>
              <a:rPr lang="vi-VN" altLang="x-none" sz="2000" b="1" dirty="0">
                <a:latin typeface="Times New Roman" panose="02020603050405020304" pitchFamily="18" charset="0"/>
                <a:cs typeface="Times New Roman" panose="02020603050405020304" pitchFamily="18" charset="0"/>
              </a:rPr>
              <a:t> </a:t>
            </a:r>
            <a:endParaRPr sz="20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pPr>
            <a:r>
              <a:rPr sz="2000" b="1" dirty="0">
                <a:latin typeface="Times New Roman" panose="02020603050405020304" pitchFamily="18" charset="0"/>
                <a:cs typeface="Times New Roman" panose="02020603050405020304" pitchFamily="18" charset="0"/>
              </a:rPr>
              <a:t>- Sản phẩm hoạt động: ghi v</a:t>
            </a:r>
            <a:r>
              <a:rPr sz="2000" b="1" dirty="0">
                <a:latin typeface="Times New Roman" panose="02020603050405020304" pitchFamily="18" charset="0"/>
                <a:ea typeface="Times New Roman" panose="02020603050405020304" pitchFamily="18" charset="0"/>
              </a:rPr>
              <a:t>à</a:t>
            </a:r>
            <a:r>
              <a:rPr sz="2000" b="1" dirty="0">
                <a:latin typeface="Times New Roman" panose="02020603050405020304" pitchFamily="18" charset="0"/>
                <a:cs typeface="Times New Roman" panose="02020603050405020304" pitchFamily="18" charset="0"/>
              </a:rPr>
              <a:t>o </a:t>
            </a:r>
            <a:r>
              <a:rPr sz="2000" b="1" dirty="0">
                <a:solidFill>
                  <a:srgbClr val="FF0000"/>
                </a:solidFill>
                <a:latin typeface="Times New Roman" panose="02020603050405020304" pitchFamily="18" charset="0"/>
                <a:cs typeface="Times New Roman" panose="02020603050405020304" pitchFamily="18" charset="0"/>
              </a:rPr>
              <a:t>phiếu học tập số 2</a:t>
            </a:r>
            <a:r>
              <a:rPr sz="2000" b="1" dirty="0">
                <a:latin typeface="Times New Roman" panose="02020603050405020304" pitchFamily="18" charset="0"/>
                <a:cs typeface="Times New Roman" panose="02020603050405020304" pitchFamily="18" charset="0"/>
              </a:rPr>
              <a:t>.</a:t>
            </a:r>
            <a:endParaRPr sz="20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pPr>
            <a:r>
              <a:rPr sz="2000" b="1" dirty="0">
                <a:latin typeface="Times New Roman" panose="02020603050405020304" pitchFamily="18" charset="0"/>
                <a:cs typeface="Times New Roman" panose="02020603050405020304" pitchFamily="18" charset="0"/>
              </a:rPr>
              <a:t>- Nội dung thảo luận:</a:t>
            </a:r>
            <a:endParaRPr sz="2000" b="1" dirty="0">
              <a:latin typeface="Times New Roman" panose="02020603050405020304" pitchFamily="18" charset="0"/>
              <a:cs typeface="Times New Roman" panose="02020603050405020304" pitchFamily="18" charset="0"/>
            </a:endParaRPr>
          </a:p>
          <a:p>
            <a:pPr marL="342900" indent="-342900" eaLnBrk="0" hangingPunct="0"/>
            <a:r>
              <a:rPr sz="2000" dirty="0">
                <a:latin typeface="Times New Roman" panose="02020603050405020304" pitchFamily="18" charset="0"/>
              </a:rPr>
              <a:t>   </a:t>
            </a:r>
            <a:r>
              <a:rPr lang="vi-VN" altLang="x-none" sz="2000" b="1" dirty="0">
                <a:solidFill>
                  <a:srgbClr val="0000FF"/>
                </a:solidFill>
                <a:latin typeface="Times New Roman" panose="02020603050405020304" pitchFamily="18" charset="0"/>
                <a:cs typeface="Times New Roman" panose="02020603050405020304" pitchFamily="18" charset="0"/>
              </a:rPr>
              <a:t>1. </a:t>
            </a:r>
            <a:r>
              <a:rPr sz="2000" b="1" dirty="0">
                <a:solidFill>
                  <a:srgbClr val="0000FF"/>
                </a:solidFill>
                <a:latin typeface="Times New Roman" panose="02020603050405020304" pitchFamily="18" charset="0"/>
                <a:cs typeface="Times New Roman" panose="02020603050405020304" pitchFamily="18" charset="0"/>
              </a:rPr>
              <a:t>Tìm các chi tiết phù hợp với mỗi công đoạn v</a:t>
            </a:r>
            <a:r>
              <a:rPr sz="2000" b="1" dirty="0">
                <a:solidFill>
                  <a:srgbClr val="0000FF"/>
                </a:solidFill>
                <a:latin typeface="Times New Roman" panose="02020603050405020304" pitchFamily="18" charset="0"/>
                <a:ea typeface="Times New Roman" panose="02020603050405020304" pitchFamily="18" charset="0"/>
              </a:rPr>
              <a:t>à</a:t>
            </a:r>
            <a:r>
              <a:rPr sz="2000" b="1" dirty="0">
                <a:solidFill>
                  <a:srgbClr val="0000FF"/>
                </a:solidFill>
                <a:latin typeface="Times New Roman" panose="02020603050405020304" pitchFamily="18" charset="0"/>
                <a:cs typeface="Times New Roman" panose="02020603050405020304" pitchFamily="18" charset="0"/>
              </a:rPr>
              <a:t> điền v</a:t>
            </a:r>
            <a:r>
              <a:rPr sz="2000" b="1" dirty="0">
                <a:solidFill>
                  <a:srgbClr val="0000FF"/>
                </a:solidFill>
                <a:latin typeface="Times New Roman" panose="02020603050405020304" pitchFamily="18" charset="0"/>
                <a:ea typeface="Times New Roman" panose="02020603050405020304" pitchFamily="18" charset="0"/>
              </a:rPr>
              <a:t>à</a:t>
            </a:r>
            <a:r>
              <a:rPr sz="2000" b="1" dirty="0">
                <a:solidFill>
                  <a:srgbClr val="0000FF"/>
                </a:solidFill>
                <a:latin typeface="Times New Roman" panose="02020603050405020304" pitchFamily="18" charset="0"/>
                <a:cs typeface="Times New Roman" panose="02020603050405020304" pitchFamily="18" charset="0"/>
              </a:rPr>
              <a:t>o bảng sau:</a:t>
            </a:r>
            <a:r>
              <a:rPr sz="2000" b="1" dirty="0">
                <a:solidFill>
                  <a:srgbClr val="000000"/>
                </a:solidFill>
                <a:latin typeface="Times New Roman" panose="02020603050405020304" pitchFamily="18" charset="0"/>
                <a:cs typeface="Times New Roman" panose="02020603050405020304" pitchFamily="18" charset="0"/>
              </a:rPr>
              <a:t> </a:t>
            </a:r>
            <a:endParaRPr sz="2000" b="1" dirty="0">
              <a:solidFill>
                <a:srgbClr val="000000"/>
              </a:solidFill>
              <a:latin typeface="Times New Roman" panose="02020603050405020304" pitchFamily="18" charset="0"/>
              <a:cs typeface="Times New Roman" panose="02020603050405020304" pitchFamily="18" charset="0"/>
            </a:endParaRPr>
          </a:p>
          <a:p>
            <a:pPr marL="342900" indent="-342900" eaLnBrk="0" hangingPunct="0"/>
            <a:endParaRPr sz="2000" b="1" dirty="0">
              <a:solidFill>
                <a:srgbClr val="000000"/>
              </a:solidFill>
              <a:latin typeface="Times New Roman" panose="02020603050405020304" pitchFamily="18" charset="0"/>
              <a:cs typeface="Times New Roman" panose="02020603050405020304" pitchFamily="18" charset="0"/>
            </a:endParaRPr>
          </a:p>
          <a:p>
            <a:pPr marL="342900" indent="-342900" eaLnBrk="0" hangingPunct="0"/>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r>
              <a:rPr sz="2000" b="1" dirty="0">
                <a:solidFill>
                  <a:srgbClr val="0000FF"/>
                </a:solidFill>
                <a:latin typeface="Times New Roman" panose="02020603050405020304" pitchFamily="18" charset="0"/>
                <a:cs typeface="Times New Roman" panose="02020603050405020304" pitchFamily="18" charset="0"/>
              </a:rPr>
              <a:t>   2. Qua một số chi tiết nói về luật lệ của hội thổi cơm thi v</a:t>
            </a:r>
            <a:r>
              <a:rPr sz="2000" b="1" dirty="0">
                <a:solidFill>
                  <a:srgbClr val="0000FF"/>
                </a:solidFill>
                <a:latin typeface="Times New Roman" panose="02020603050405020304" pitchFamily="18" charset="0"/>
                <a:ea typeface="Times New Roman" panose="02020603050405020304" pitchFamily="18" charset="0"/>
              </a:rPr>
              <a:t>à</a:t>
            </a:r>
            <a:r>
              <a:rPr sz="2000" b="1" dirty="0">
                <a:solidFill>
                  <a:srgbClr val="0000FF"/>
                </a:solidFill>
                <a:latin typeface="Times New Roman" panose="02020603050405020304" pitchFamily="18" charset="0"/>
                <a:cs typeface="Times New Roman" panose="02020603050405020304" pitchFamily="18" charset="0"/>
              </a:rPr>
              <a:t> hình ảnh người dự thi, em có nhận xét gì về hội thi v</a:t>
            </a:r>
            <a:r>
              <a:rPr sz="2000" b="1" dirty="0">
                <a:solidFill>
                  <a:srgbClr val="0000FF"/>
                </a:solidFill>
                <a:latin typeface="Times New Roman" panose="02020603050405020304" pitchFamily="18" charset="0"/>
                <a:ea typeface="Times New Roman" panose="02020603050405020304" pitchFamily="18" charset="0"/>
              </a:rPr>
              <a:t>à</a:t>
            </a:r>
            <a:r>
              <a:rPr sz="2000" b="1" dirty="0">
                <a:solidFill>
                  <a:srgbClr val="0000FF"/>
                </a:solidFill>
                <a:latin typeface="Times New Roman" panose="02020603050405020304" pitchFamily="18" charset="0"/>
                <a:cs typeface="Times New Roman" panose="02020603050405020304" pitchFamily="18" charset="0"/>
              </a:rPr>
              <a:t> vẻ đẹp của con người Việt Nam.</a:t>
            </a:r>
            <a:endParaRPr sz="2000" b="1" dirty="0">
              <a:solidFill>
                <a:srgbClr val="0000FF"/>
              </a:solidFill>
              <a:latin typeface="Times New Roman" panose="02020603050405020304" pitchFamily="18" charset="0"/>
              <a:cs typeface="Times New Roman" panose="02020603050405020304" pitchFamily="18" charset="0"/>
            </a:endParaRPr>
          </a:p>
          <a:p>
            <a:pPr marL="342900" indent="-342900" eaLnBrk="0" hangingPunct="0"/>
            <a:endParaRPr b="1" dirty="0">
              <a:solidFill>
                <a:srgbClr val="0000FF"/>
              </a:solidFill>
              <a:latin typeface="Times New Roman" panose="02020603050405020304" pitchFamily="18" charset="0"/>
              <a:cs typeface="Times New Roman" panose="02020603050405020304" pitchFamily="18" charset="0"/>
            </a:endParaRPr>
          </a:p>
          <a:p>
            <a:pPr marL="342900" indent="-342900" eaLnBrk="0" hangingPunct="0"/>
            <a:endParaRPr dirty="0">
              <a:solidFill>
                <a:srgbClr val="0000FF"/>
              </a:solidFill>
              <a:latin typeface="Times New Roman" panose="02020603050405020304" pitchFamily="18" charset="0"/>
            </a:endParaRPr>
          </a:p>
        </p:txBody>
      </p:sp>
      <p:graphicFrame>
        <p:nvGraphicFramePr>
          <p:cNvPr id="6149" name="Table 6148"/>
          <p:cNvGraphicFramePr/>
          <p:nvPr/>
        </p:nvGraphicFramePr>
        <p:xfrm>
          <a:off x="685800" y="2955925"/>
          <a:ext cx="7772400" cy="2225675"/>
        </p:xfrm>
        <a:graphic>
          <a:graphicData uri="http://schemas.openxmlformats.org/drawingml/2006/table">
            <a:tbl>
              <a:tblPr/>
              <a:tblGrid>
                <a:gridCol w="762000"/>
                <a:gridCol w="3657600"/>
                <a:gridCol w="3352800"/>
              </a:tblGrid>
              <a:tr h="3714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STT</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Các công đoạn</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Quy định (luật lệ cuộc thi)</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r>
              <a:tr h="36988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1</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Lấy lửa, chuyển lửa, nhóm lửa</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endParaRPr lang="en-US" dirty="0">
                        <a:solidFill>
                          <a:srgbClr val="000000"/>
                        </a:solidFill>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r>
              <a:tr h="3714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2</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Chế biến gạo</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endParaRPr lang="en-US" dirty="0">
                        <a:solidFill>
                          <a:srgbClr val="000000"/>
                        </a:solidFill>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r>
              <a:tr h="3714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3</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Đun nấu l</a:t>
                      </a:r>
                      <a:r>
                        <a:rPr b="1" dirty="0">
                          <a:latin typeface="Times New Roman" panose="02020603050405020304" pitchFamily="18" charset="0"/>
                          <a:ea typeface="Times New Roman" panose="02020603050405020304" pitchFamily="18" charset="0"/>
                        </a:rPr>
                        <a:t>à</a:t>
                      </a:r>
                      <a:r>
                        <a:rPr b="1" dirty="0">
                          <a:latin typeface="Times New Roman" panose="02020603050405020304" pitchFamily="18" charset="0"/>
                          <a:cs typeface="Times New Roman" panose="02020603050405020304" pitchFamily="18" charset="0"/>
                        </a:rPr>
                        <a:t>m chín cơm</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endParaRPr lang="en-US" dirty="0">
                        <a:solidFill>
                          <a:srgbClr val="000000"/>
                        </a:solidFill>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r>
              <a:tr h="369887">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4</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Thời gian</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endParaRPr lang="en-US" dirty="0">
                        <a:solidFill>
                          <a:srgbClr val="000000"/>
                        </a:solidFill>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r>
              <a:tr h="3714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5</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Chất lượng</a:t>
                      </a:r>
                      <a:endParaRPr lang="en-US" b="1" dirty="0">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endParaRPr lang="en-US" dirty="0">
                        <a:solidFill>
                          <a:srgbClr val="000000"/>
                        </a:solidFill>
                        <a:latin typeface="Times New Roman" panose="02020603050405020304" pitchFamily="18" charset="0"/>
                        <a:ea typeface="Times New Roman" panose="02020603050405020304" pitchFamily="18" charset="0"/>
                      </a:endParaRPr>
                    </a:p>
                  </a:txBody>
                  <a:tcPr marT="45733" marB="45733">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291"/>
                                        </p:tgtEl>
                                        <p:attrNameLst>
                                          <p:attrName>style.visibility</p:attrName>
                                        </p:attrNameLst>
                                      </p:cBhvr>
                                      <p:to>
                                        <p:strVal val="visible"/>
                                      </p:to>
                                    </p:set>
                                  </p:childTnLst>
                                </p:cTn>
                              </p:par>
                            </p:childTnLst>
                          </p:cTn>
                        </p:par>
                        <p:par>
                          <p:cTn id="7" fill="hold">
                            <p:stCondLst>
                              <p:cond delay="1425"/>
                            </p:stCondLst>
                            <p:childTnLst>
                              <p:par>
                                <p:cTn id="8" presetID="8" presetClass="entr" presetSubtype="16" fill="hold" grpId="0" nodeType="afterEffect">
                                  <p:stCondLst>
                                    <p:cond delay="0"/>
                                  </p:stCondLst>
                                  <p:childTnLst>
                                    <p:set>
                                      <p:cBhvr>
                                        <p:cTn id="9" dur="1" fill="hold">
                                          <p:stCondLst>
                                            <p:cond delay="0"/>
                                          </p:stCondLst>
                                        </p:cTn>
                                        <p:tgtEl>
                                          <p:spTgt spid="578"/>
                                        </p:tgtEl>
                                        <p:attrNameLst>
                                          <p:attrName>style.visibility</p:attrName>
                                        </p:attrNameLst>
                                      </p:cBhvr>
                                      <p:to>
                                        <p:strVal val="visible"/>
                                      </p:to>
                                    </p:set>
                                    <p:animEffect transition="in" filter="diamond(in)">
                                      <p:cBhvr>
                                        <p:cTn id="10" dur="2000"/>
                                        <p:tgtEl>
                                          <p:spTgt spid="578"/>
                                        </p:tgtEl>
                                      </p:cBhvr>
                                    </p:animEffect>
                                  </p:childTnLst>
                                </p:cTn>
                              </p:par>
                              <p:par>
                                <p:cTn id="11" presetID="1" presetClass="entr" presetSubtype="0" fill="hold" nodeType="withEffect">
                                  <p:stCondLst>
                                    <p:cond delay="0"/>
                                  </p:stCondLst>
                                  <p:childTnLst>
                                    <p:set>
                                      <p:cBhvr>
                                        <p:cTn id="12" dur="1" fill="hold">
                                          <p:stCondLst>
                                            <p:cond delay="0"/>
                                          </p:stCondLst>
                                        </p:cTn>
                                        <p:tgtEl>
                                          <p:spTgt spid="6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 grpId="0" animBg="1"/>
      <p:bldP spid="57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Group 4"/>
          <p:cNvGrpSpPr/>
          <p:nvPr/>
        </p:nvGrpSpPr>
        <p:grpSpPr>
          <a:xfrm>
            <a:off x="-52387" y="-39687"/>
            <a:ext cx="9220200" cy="6934200"/>
            <a:chOff x="0" y="0"/>
            <a:chExt cx="5760" cy="4320"/>
          </a:xfrm>
        </p:grpSpPr>
        <p:pic>
          <p:nvPicPr>
            <p:cNvPr id="7203" name="Picture 5"/>
            <p:cNvPicPr>
              <a:picLocks noChangeAspect="1"/>
            </p:cNvPicPr>
            <p:nvPr/>
          </p:nvPicPr>
          <p:blipFill>
            <a:blip r:embed="rId1"/>
            <a:stretch>
              <a:fillRect/>
            </a:stretch>
          </p:blipFill>
          <p:spPr>
            <a:xfrm>
              <a:off x="0" y="0"/>
              <a:ext cx="5760" cy="4320"/>
            </a:xfrm>
            <a:prstGeom prst="rect">
              <a:avLst/>
            </a:prstGeom>
            <a:noFill/>
            <a:ln w="9525">
              <a:noFill/>
            </a:ln>
          </p:spPr>
        </p:pic>
        <p:grpSp>
          <p:nvGrpSpPr>
            <p:cNvPr id="7204" name="Group 6"/>
            <p:cNvGrpSpPr/>
            <p:nvPr/>
          </p:nvGrpSpPr>
          <p:grpSpPr>
            <a:xfrm>
              <a:off x="94" y="3272"/>
              <a:ext cx="859" cy="952"/>
              <a:chOff x="2794" y="2160"/>
              <a:chExt cx="1154" cy="1279"/>
            </a:xfrm>
          </p:grpSpPr>
          <p:sp>
            <p:nvSpPr>
              <p:cNvPr id="7346" name="AutoShape 7"/>
              <p:cNvSpPr>
                <a:spLocks noChangeAspect="1" noTextEdit="1"/>
              </p:cNvSpPr>
              <p:nvPr/>
            </p:nvSpPr>
            <p:spPr>
              <a:xfrm>
                <a:off x="2832" y="2160"/>
                <a:ext cx="1116" cy="1237"/>
              </a:xfrm>
              <a:prstGeom prst="rect">
                <a:avLst/>
              </a:prstGeom>
              <a:noFill/>
              <a:ln w="9525">
                <a:noFill/>
              </a:ln>
            </p:spPr>
            <p:txBody>
              <a:bodyPr/>
              <a:p>
                <a:endParaRPr lang="en-US"/>
              </a:p>
            </p:txBody>
          </p:sp>
          <p:sp>
            <p:nvSpPr>
              <p:cNvPr id="7347" name="Freeform 8"/>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7348" name="Freeform 9"/>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7349" name="Freeform 1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7350" name="Freeform 11"/>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7351" name="Freeform 12"/>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7352" name="Freeform 13"/>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7353" name="Freeform 14"/>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7354" name="Freeform 15"/>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7355" name="Freeform 16"/>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7356" name="Freeform 17"/>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7357" name="Freeform 1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7358" name="Freeform 19"/>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7359" name="Freeform 20"/>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7360" name="Freeform 21"/>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7361" name="Freeform 22"/>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7362" name="Freeform 23"/>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7363" name="Freeform 24"/>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7364" name="Freeform 25"/>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7365" name="Freeform 2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7366" name="Freeform 27"/>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7367" name="Freeform 28"/>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7368" name="Freeform 29"/>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7369" name="Freeform 30"/>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7370" name="Freeform 31"/>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7371" name="Freeform 32"/>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7372" name="Freeform 33"/>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7373" name="Freeform 3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7374" name="Freeform 35"/>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7375" name="Freeform 36"/>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7376" name="Freeform 37"/>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7377" name="Freeform 38"/>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7378" name="Freeform 39"/>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7379" name="Freeform 40"/>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7380" name="Freeform 41"/>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7381" name="Freeform 42"/>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7382" name="Freeform 43"/>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7383" name="Freeform 44"/>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7384" name="Freeform 45"/>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7385" name="Freeform 46"/>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7386" name="Freeform 47"/>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7387" name="Freeform 48"/>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7388" name="Freeform 49"/>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7389" name="Freeform 50"/>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7390" name="Freeform 51"/>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7391" name="Freeform 52"/>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7392" name="Freeform 53"/>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7393" name="Freeform 54"/>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7394" name="Freeform 55"/>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7395" name="Freeform 56"/>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7396" name="Freeform 57"/>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7397" name="Freeform 58"/>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7398" name="Freeform 59"/>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7399" name="Freeform 60"/>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7400" name="Freeform 61"/>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7401" name="Freeform 62"/>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7402" name="Freeform 63"/>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7403" name="Freeform 64"/>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7404" name="Freeform 65"/>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7405" name="Freeform 66"/>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7406" name="Freeform 67"/>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7407" name="Freeform 68"/>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7408" name="Freeform 69"/>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7409" name="Freeform 70"/>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7410" name="Freeform 71"/>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7411" name="Freeform 72"/>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7412" name="Freeform 73"/>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7413" name="Freeform 74"/>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7414" name="Freeform 7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7415" name="Freeform 76"/>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7416" name="Freeform 77"/>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7417" name="Freeform 78"/>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7418" name="Freeform 79"/>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7419" name="Freeform 80"/>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7420" name="Freeform 81"/>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7421" name="Freeform 82"/>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7422" name="Freeform 83"/>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7423" name="Freeform 84"/>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7424" name="Freeform 85"/>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7425" name="Freeform 86"/>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7426" name="Freeform 87"/>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7427" name="Freeform 88"/>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7428" name="Freeform 89"/>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7429" name="Freeform 90"/>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7430" name="Freeform 91"/>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7431" name="Freeform 92"/>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7432" name="Freeform 93"/>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7433" name="Freeform 94"/>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7434" name="Freeform 95"/>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7435" name="Freeform 96"/>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7436" name="Freeform 97"/>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7437" name="Freeform 98"/>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7438" name="Freeform 99"/>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7439" name="Freeform 100"/>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7440" name="Freeform 101"/>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7441" name="Freeform 102"/>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7442" name="Freeform 103"/>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7443" name="Freeform 104"/>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7444" name="Freeform 105"/>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7445" name="Freeform 106"/>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7446" name="Freeform 107"/>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7447" name="Freeform 108"/>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7448" name="Freeform 109"/>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7449" name="Freeform 110"/>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7450" name="Freeform 111"/>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7451" name="Freeform 112"/>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7452" name="Freeform 113"/>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7453" name="Freeform 114"/>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7454" name="Freeform 115"/>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7455" name="Freeform 116"/>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7456" name="Freeform 117"/>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7457" name="Freeform 118"/>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7458" name="Freeform 119"/>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7459" name="Freeform 120"/>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7460" name="Freeform 121"/>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7461" name="Freeform 122"/>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7462" name="Freeform 123"/>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7463" name="Freeform 124"/>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7464" name="Freeform 125"/>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7465" name="Freeform 126"/>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7466" name="Freeform 127"/>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7467" name="Freeform 128"/>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7468" name="Freeform 129"/>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7469" name="Freeform 130"/>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7470" name="Freeform 131"/>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7471" name="Freeform 132"/>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7472" name="Freeform 133"/>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7473" name="Freeform 134"/>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7474" name="Freeform 135"/>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7475" name="Freeform 136"/>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7476" name="Freeform 137"/>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7477" name="Freeform 138"/>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7478" name="Freeform 139"/>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7479" name="Freeform 140"/>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7480" name="Freeform 141"/>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7481" name="Freeform 142"/>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7482" name="Freeform 143"/>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7483" name="Freeform 144"/>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7484" name="Freeform 145"/>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7485" name="Freeform 146"/>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nvGrpSpPr>
            <p:cNvPr id="7205" name="Group 147"/>
            <p:cNvGrpSpPr/>
            <p:nvPr/>
          </p:nvGrpSpPr>
          <p:grpSpPr>
            <a:xfrm flipH="1">
              <a:off x="4810" y="3312"/>
              <a:ext cx="854" cy="912"/>
              <a:chOff x="2794" y="2160"/>
              <a:chExt cx="1154" cy="1279"/>
            </a:xfrm>
          </p:grpSpPr>
          <p:sp>
            <p:nvSpPr>
              <p:cNvPr id="7206" name="AutoShape 148"/>
              <p:cNvSpPr>
                <a:spLocks noChangeAspect="1" noTextEdit="1"/>
              </p:cNvSpPr>
              <p:nvPr/>
            </p:nvSpPr>
            <p:spPr>
              <a:xfrm>
                <a:off x="2832" y="2160"/>
                <a:ext cx="1116" cy="1237"/>
              </a:xfrm>
              <a:prstGeom prst="rect">
                <a:avLst/>
              </a:prstGeom>
              <a:noFill/>
              <a:ln w="9525">
                <a:noFill/>
              </a:ln>
            </p:spPr>
            <p:txBody>
              <a:bodyPr/>
              <a:p>
                <a:endParaRPr lang="en-US"/>
              </a:p>
            </p:txBody>
          </p:sp>
          <p:sp>
            <p:nvSpPr>
              <p:cNvPr id="7207" name="Freeform 149"/>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7208" name="Freeform 15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7209" name="Freeform 151"/>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7210" name="Freeform 152"/>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7211" name="Freeform 153"/>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7212" name="Freeform 154"/>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7213" name="Freeform 155"/>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7214" name="Freeform 156"/>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7215" name="Freeform 157"/>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7216" name="Freeform 15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7217" name="Freeform 159"/>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7218" name="Freeform 160"/>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7219" name="Freeform 161"/>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7220" name="Freeform 162"/>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7221" name="Freeform 163"/>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7222" name="Freeform 164"/>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7223" name="Freeform 165"/>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7224" name="Freeform 16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7225" name="Freeform 167"/>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7226" name="Freeform 168"/>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7227" name="Freeform 169"/>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7228" name="Freeform 170"/>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7229" name="Freeform 171"/>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7230" name="Freeform 172"/>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7231" name="Freeform 173"/>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7232" name="Freeform 17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7233" name="Freeform 175"/>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7234" name="Freeform 176"/>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7235" name="Freeform 177"/>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7236" name="Freeform 178"/>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7237" name="Freeform 179"/>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7238" name="Freeform 180"/>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7239" name="Freeform 181"/>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7240" name="Freeform 182"/>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7241" name="Freeform 183"/>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7242" name="Freeform 184"/>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7243" name="Freeform 185"/>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7244" name="Freeform 186"/>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7245" name="Freeform 187"/>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7246" name="Freeform 188"/>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7247" name="Freeform 189"/>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7248" name="Freeform 190"/>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7249" name="Freeform 191"/>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7250" name="Freeform 192"/>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7251" name="Freeform 193"/>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7252" name="Freeform 194"/>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7253" name="Freeform 195"/>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7254" name="Freeform 196"/>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7255" name="Freeform 197"/>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7256" name="Freeform 198"/>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7257" name="Freeform 199"/>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7258" name="Freeform 200"/>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7259" name="Freeform 201"/>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7260" name="Freeform 202"/>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7261" name="Freeform 203"/>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7262" name="Freeform 204"/>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7263" name="Freeform 205"/>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7264" name="Freeform 206"/>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7265" name="Freeform 207"/>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7266" name="Freeform 208"/>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7267" name="Freeform 209"/>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7268" name="Freeform 210"/>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7269" name="Freeform 211"/>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7270" name="Freeform 212"/>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7271" name="Freeform 213"/>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7272" name="Freeform 214"/>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7273" name="Freeform 21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7274" name="Freeform 216"/>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7275" name="Freeform 217"/>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7276" name="Freeform 218"/>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7277" name="Freeform 219"/>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7278" name="Freeform 220"/>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7279" name="Freeform 221"/>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7280" name="Freeform 222"/>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7281" name="Freeform 223"/>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7282" name="Freeform 224"/>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7283" name="Freeform 225"/>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7284" name="Freeform 226"/>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7285" name="Freeform 227"/>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7286" name="Freeform 228"/>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7287" name="Freeform 229"/>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7288" name="Freeform 230"/>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7289" name="Freeform 231"/>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7290" name="Freeform 232"/>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7291" name="Freeform 233"/>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7292" name="Freeform 234"/>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7293" name="Freeform 235"/>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7294" name="Freeform 236"/>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7295" name="Freeform 237"/>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7296" name="Freeform 238"/>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7297" name="Freeform 239"/>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7298" name="Freeform 240"/>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7299" name="Freeform 241"/>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7300" name="Freeform 242"/>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7301" name="Freeform 243"/>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7302" name="Freeform 244"/>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7303" name="Freeform 245"/>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7304" name="Freeform 246"/>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7305" name="Freeform 247"/>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7306" name="Freeform 248"/>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7307" name="Freeform 249"/>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7308" name="Freeform 250"/>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7309" name="Freeform 251"/>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7310" name="Freeform 252"/>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7311" name="Freeform 253"/>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7312" name="Freeform 254"/>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7313" name="Freeform 255"/>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7314" name="Freeform 256"/>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7315" name="Freeform 257"/>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7316" name="Freeform 258"/>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7317" name="Freeform 259"/>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7318" name="Freeform 260"/>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7319" name="Freeform 261"/>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7320" name="Freeform 262"/>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7321" name="Freeform 263"/>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7322" name="Freeform 264"/>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7323" name="Freeform 265"/>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7324" name="Freeform 266"/>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7325" name="Freeform 267"/>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7326" name="Freeform 268"/>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7327" name="Freeform 269"/>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7328" name="Freeform 270"/>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7329" name="Freeform 271"/>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7330" name="Freeform 272"/>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7331" name="Freeform 273"/>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7332" name="Freeform 274"/>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7333" name="Freeform 275"/>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7334" name="Freeform 276"/>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7335" name="Freeform 277"/>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7336" name="Freeform 278"/>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7337" name="Freeform 279"/>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7338" name="Freeform 280"/>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7339" name="Freeform 281"/>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7340" name="Freeform 282"/>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7341" name="Freeform 283"/>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7342" name="Freeform 284"/>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7343" name="Freeform 285"/>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7344" name="Freeform 286"/>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7345" name="Freeform 287"/>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sp>
        <p:nvSpPr>
          <p:cNvPr id="291" name="Text Box 305"/>
          <p:cNvSpPr txBox="1"/>
          <p:nvPr/>
        </p:nvSpPr>
        <p:spPr>
          <a:xfrm>
            <a:off x="2519363" y="0"/>
            <a:ext cx="4035425" cy="461963"/>
          </a:xfrm>
          <a:prstGeom prst="rect">
            <a:avLst/>
          </a:prstGeom>
          <a:solidFill>
            <a:srgbClr val="3366FF"/>
          </a:solidFill>
          <a:ln w="9525" cap="flat" cmpd="sng">
            <a:solidFill>
              <a:srgbClr val="FF0000"/>
            </a:solidFill>
            <a:prstDash val="solid"/>
            <a:miter/>
            <a:headEnd type="none" w="med" len="med"/>
            <a:tailEnd type="none" w="med" len="med"/>
          </a:ln>
        </p:spPr>
        <p:txBody>
          <a:bodyPr>
            <a:spAutoFit/>
          </a:bodyPr>
          <a:p>
            <a:pPr algn="ctr">
              <a:spcBef>
                <a:spcPct val="50000"/>
              </a:spcBef>
            </a:pPr>
            <a:r>
              <a:rPr sz="2400" b="1" dirty="0">
                <a:solidFill>
                  <a:srgbClr val="FFFF00"/>
                </a:solidFill>
                <a:latin typeface="Arial" panose="020B0604020202020204" pitchFamily="34" charset="0"/>
                <a:cs typeface="Arial" panose="020B0604020202020204" pitchFamily="34" charset="0"/>
              </a:rPr>
              <a:t>THẢO LUẬN NHÓM LỚN:</a:t>
            </a:r>
            <a:endParaRPr sz="2400" b="1" dirty="0">
              <a:solidFill>
                <a:srgbClr val="FFFF00"/>
              </a:solidFill>
              <a:latin typeface="Arial" panose="020B0604020202020204" pitchFamily="34" charset="0"/>
              <a:ea typeface="Arial" panose="020B0604020202020204" pitchFamily="34" charset="0"/>
            </a:endParaRPr>
          </a:p>
        </p:txBody>
      </p:sp>
      <p:sp>
        <p:nvSpPr>
          <p:cNvPr id="578" name="Rectangle 304" descr="Parchment"/>
          <p:cNvSpPr>
            <a:spLocks noChangeArrowheads="1"/>
          </p:cNvSpPr>
          <p:nvPr/>
        </p:nvSpPr>
        <p:spPr bwMode="auto">
          <a:xfrm>
            <a:off x="-52387" y="457200"/>
            <a:ext cx="9196388" cy="6437313"/>
          </a:xfrm>
          <a:prstGeom prst="rect">
            <a:avLst/>
          </a:prstGeom>
          <a:blipFill dpi="0" rotWithShape="0">
            <a:blip r:embed="rId2"/>
            <a:srcRect/>
            <a:tile tx="0" ty="0" sx="100000" sy="100000" flip="none" algn="tl"/>
          </a:blipFill>
          <a:ln w="38100" cmpd="dbl">
            <a:solidFill>
              <a:srgbClr val="FF0000"/>
            </a:solidFill>
            <a:miter lim="800000"/>
          </a:ln>
        </p:spPr>
        <p:txBody>
          <a:bodyPr/>
          <a:p>
            <a:pPr marL="342900" indent="-342900" eaLnBrk="0" hangingPunct="0">
              <a:lnSpc>
                <a:spcPct val="90000"/>
              </a:lnSpc>
              <a:spcBef>
                <a:spcPct val="20000"/>
              </a:spcBef>
              <a:buNone/>
            </a:pPr>
            <a:r>
              <a:rPr b="1" dirty="0">
                <a:latin typeface="Times New Roman" panose="02020603050405020304" pitchFamily="18" charset="0"/>
                <a:cs typeface="Times New Roman" panose="02020603050405020304" pitchFamily="18" charset="0"/>
              </a:rPr>
              <a:t>- Hoạt động nhóm lớn.</a:t>
            </a:r>
            <a:endParaRPr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b="1" dirty="0">
                <a:latin typeface="Times New Roman" panose="02020603050405020304" pitchFamily="18" charset="0"/>
                <a:cs typeface="Times New Roman" panose="02020603050405020304" pitchFamily="18" charset="0"/>
              </a:rPr>
              <a:t>- Thời gian: 7 phút.</a:t>
            </a:r>
            <a:r>
              <a:rPr lang="vi-VN" altLang="x-none" b="1" dirty="0">
                <a:latin typeface="Times New Roman" panose="02020603050405020304" pitchFamily="18" charset="0"/>
                <a:cs typeface="Times New Roman" panose="02020603050405020304" pitchFamily="18" charset="0"/>
              </a:rPr>
              <a:t> </a:t>
            </a:r>
            <a:endParaRPr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b="1" dirty="0">
                <a:latin typeface="Times New Roman" panose="02020603050405020304" pitchFamily="18" charset="0"/>
                <a:cs typeface="Times New Roman" panose="02020603050405020304" pitchFamily="18" charset="0"/>
              </a:rPr>
              <a:t>- Sản phẩm hoạt động: ghi v</a:t>
            </a:r>
            <a:r>
              <a:rPr b="1" dirty="0">
                <a:latin typeface="Times New Roman" panose="02020603050405020304" pitchFamily="18" charset="0"/>
                <a:ea typeface="Times New Roman" panose="02020603050405020304" pitchFamily="18" charset="0"/>
              </a:rPr>
              <a:t>à</a:t>
            </a:r>
            <a:r>
              <a:rPr b="1" dirty="0">
                <a:latin typeface="Times New Roman" panose="02020603050405020304" pitchFamily="18" charset="0"/>
                <a:cs typeface="Times New Roman" panose="02020603050405020304" pitchFamily="18" charset="0"/>
              </a:rPr>
              <a:t>o </a:t>
            </a:r>
            <a:r>
              <a:rPr b="1" dirty="0">
                <a:solidFill>
                  <a:srgbClr val="FF0000"/>
                </a:solidFill>
                <a:latin typeface="Times New Roman" panose="02020603050405020304" pitchFamily="18" charset="0"/>
                <a:cs typeface="Times New Roman" panose="02020603050405020304" pitchFamily="18" charset="0"/>
              </a:rPr>
              <a:t>phiếu học tập số 2</a:t>
            </a:r>
            <a:r>
              <a:rPr b="1" dirty="0">
                <a:latin typeface="Times New Roman" panose="02020603050405020304" pitchFamily="18" charset="0"/>
                <a:cs typeface="Times New Roman" panose="02020603050405020304" pitchFamily="18" charset="0"/>
              </a:rPr>
              <a:t>.</a:t>
            </a:r>
            <a:endParaRPr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b="1" dirty="0">
                <a:latin typeface="Times New Roman" panose="02020603050405020304" pitchFamily="18" charset="0"/>
                <a:cs typeface="Times New Roman" panose="02020603050405020304" pitchFamily="18" charset="0"/>
              </a:rPr>
              <a:t>- Trả lời:</a:t>
            </a:r>
            <a:endParaRPr b="1" dirty="0">
              <a:latin typeface="Times New Roman" panose="02020603050405020304" pitchFamily="18" charset="0"/>
              <a:cs typeface="Times New Roman" panose="02020603050405020304" pitchFamily="18" charset="0"/>
            </a:endParaRPr>
          </a:p>
          <a:p>
            <a:pPr marL="342900" indent="-342900" eaLnBrk="0" hangingPunct="0">
              <a:buNone/>
            </a:pPr>
            <a:r>
              <a:rPr sz="2000" dirty="0">
                <a:latin typeface="Times New Roman" panose="02020603050405020304" pitchFamily="18" charset="0"/>
              </a:rPr>
              <a:t>   </a:t>
            </a:r>
            <a:r>
              <a:rPr lang="vi-VN" altLang="x-none" b="1" dirty="0">
                <a:solidFill>
                  <a:srgbClr val="0000FF"/>
                </a:solidFill>
                <a:latin typeface="Times New Roman" panose="02020603050405020304" pitchFamily="18" charset="0"/>
                <a:cs typeface="Times New Roman" panose="02020603050405020304" pitchFamily="18" charset="0"/>
              </a:rPr>
              <a:t>1. </a:t>
            </a:r>
            <a:r>
              <a:rPr b="1" dirty="0">
                <a:solidFill>
                  <a:srgbClr val="0000FF"/>
                </a:solidFill>
                <a:latin typeface="Times New Roman" panose="02020603050405020304" pitchFamily="18" charset="0"/>
                <a:cs typeface="Times New Roman" panose="02020603050405020304" pitchFamily="18" charset="0"/>
              </a:rPr>
              <a:t>Tìm các chi tiết phù hợp với mỗi công đoạn v</a:t>
            </a:r>
            <a:r>
              <a:rPr b="1" dirty="0">
                <a:solidFill>
                  <a:srgbClr val="0000FF"/>
                </a:solidFill>
                <a:latin typeface="Times New Roman" panose="02020603050405020304" pitchFamily="18" charset="0"/>
                <a:ea typeface="Times New Roman" panose="02020603050405020304" pitchFamily="18" charset="0"/>
              </a:rPr>
              <a:t>à</a:t>
            </a:r>
            <a:r>
              <a:rPr b="1" dirty="0">
                <a:solidFill>
                  <a:srgbClr val="0000FF"/>
                </a:solidFill>
                <a:latin typeface="Times New Roman" panose="02020603050405020304" pitchFamily="18" charset="0"/>
                <a:cs typeface="Times New Roman" panose="02020603050405020304" pitchFamily="18" charset="0"/>
              </a:rPr>
              <a:t> điền v</a:t>
            </a:r>
            <a:r>
              <a:rPr b="1" dirty="0">
                <a:solidFill>
                  <a:srgbClr val="0000FF"/>
                </a:solidFill>
                <a:latin typeface="Times New Roman" panose="02020603050405020304" pitchFamily="18" charset="0"/>
                <a:ea typeface="Times New Roman" panose="02020603050405020304" pitchFamily="18" charset="0"/>
              </a:rPr>
              <a:t>à</a:t>
            </a:r>
            <a:r>
              <a:rPr b="1" dirty="0">
                <a:solidFill>
                  <a:srgbClr val="0000FF"/>
                </a:solidFill>
                <a:latin typeface="Times New Roman" panose="02020603050405020304" pitchFamily="18" charset="0"/>
                <a:cs typeface="Times New Roman" panose="02020603050405020304" pitchFamily="18" charset="0"/>
              </a:rPr>
              <a:t>o bảng sau:</a:t>
            </a:r>
            <a:r>
              <a:rPr b="1" dirty="0">
                <a:solidFill>
                  <a:srgbClr val="000000"/>
                </a:solidFill>
                <a:latin typeface="Times New Roman" panose="02020603050405020304" pitchFamily="18" charset="0"/>
                <a:cs typeface="Times New Roman" panose="02020603050405020304" pitchFamily="18" charset="0"/>
              </a:rPr>
              <a:t> </a:t>
            </a:r>
            <a:endParaRPr b="1" dirty="0">
              <a:solidFill>
                <a:srgbClr val="000000"/>
              </a:solidFill>
              <a:latin typeface="Times New Roman" panose="02020603050405020304" pitchFamily="18" charset="0"/>
              <a:cs typeface="Times New Roman" panose="02020603050405020304" pitchFamily="18" charset="0"/>
            </a:endParaRPr>
          </a:p>
          <a:p>
            <a:pPr marL="342900" indent="-342900" eaLnBrk="0" hangingPunct="0">
              <a:buNone/>
            </a:pPr>
            <a:endParaRPr b="1" dirty="0">
              <a:solidFill>
                <a:srgbClr val="000000"/>
              </a:solidFill>
              <a:latin typeface="Times New Roman" panose="02020603050405020304" pitchFamily="18" charset="0"/>
              <a:cs typeface="Times New Roman" panose="02020603050405020304" pitchFamily="18" charset="0"/>
            </a:endParaRPr>
          </a:p>
          <a:p>
            <a:pPr marL="342900" indent="-342900" eaLnBrk="0" hangingPunct="0">
              <a:buNone/>
            </a:pPr>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buNone/>
            </a:pPr>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buNone/>
            </a:pPr>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buNone/>
            </a:pPr>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buNone/>
            </a:pPr>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buNone/>
            </a:pPr>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buNone/>
            </a:pPr>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buNone/>
            </a:pPr>
            <a:endParaRPr sz="2000" dirty="0">
              <a:solidFill>
                <a:srgbClr val="000000"/>
              </a:solidFill>
              <a:latin typeface="Times New Roman" panose="02020603050405020304" pitchFamily="18" charset="0"/>
              <a:cs typeface="Times New Roman" panose="02020603050405020304" pitchFamily="18" charset="0"/>
            </a:endParaRPr>
          </a:p>
          <a:p>
            <a:pPr marL="342900" indent="-342900" eaLnBrk="0" hangingPunct="0">
              <a:buNone/>
            </a:pPr>
            <a:r>
              <a:rPr sz="2000" b="1" dirty="0">
                <a:solidFill>
                  <a:srgbClr val="0000FF"/>
                </a:solidFill>
                <a:latin typeface="Times New Roman" panose="02020603050405020304" pitchFamily="18" charset="0"/>
                <a:cs typeface="Times New Roman" panose="02020603050405020304" pitchFamily="18" charset="0"/>
              </a:rPr>
              <a:t>   </a:t>
            </a:r>
            <a:endParaRPr sz="2000" b="1" dirty="0">
              <a:solidFill>
                <a:srgbClr val="0000FF"/>
              </a:solidFill>
              <a:latin typeface="Times New Roman" panose="02020603050405020304" pitchFamily="18" charset="0"/>
              <a:cs typeface="Times New Roman" panose="02020603050405020304" pitchFamily="18" charset="0"/>
            </a:endParaRPr>
          </a:p>
          <a:p>
            <a:pPr marL="342900" indent="-342900" eaLnBrk="0" hangingPunct="0">
              <a:buNone/>
            </a:pPr>
            <a:endParaRPr sz="2000" b="1" dirty="0">
              <a:solidFill>
                <a:srgbClr val="0000FF"/>
              </a:solidFill>
              <a:latin typeface="Times New Roman" panose="02020603050405020304" pitchFamily="18" charset="0"/>
              <a:cs typeface="Times New Roman" panose="02020603050405020304" pitchFamily="18" charset="0"/>
            </a:endParaRPr>
          </a:p>
          <a:p>
            <a:pPr marL="342900" indent="-342900" eaLnBrk="0" hangingPunct="0">
              <a:buNone/>
            </a:pPr>
            <a:r>
              <a:rPr b="1" dirty="0">
                <a:solidFill>
                  <a:srgbClr val="0000FF"/>
                </a:solidFill>
                <a:latin typeface="Times New Roman" panose="02020603050405020304" pitchFamily="18" charset="0"/>
                <a:cs typeface="Times New Roman" panose="02020603050405020304" pitchFamily="18" charset="0"/>
              </a:rPr>
              <a:t>    2. Qua một số chi tiết nói về luật lệ của hội thổi cơm thi v</a:t>
            </a:r>
            <a:r>
              <a:rPr b="1" dirty="0">
                <a:solidFill>
                  <a:srgbClr val="0000FF"/>
                </a:solidFill>
                <a:latin typeface="Times New Roman" panose="02020603050405020304" pitchFamily="18" charset="0"/>
                <a:ea typeface="Times New Roman" panose="02020603050405020304" pitchFamily="18" charset="0"/>
              </a:rPr>
              <a:t>à</a:t>
            </a:r>
            <a:r>
              <a:rPr b="1" dirty="0">
                <a:solidFill>
                  <a:srgbClr val="0000FF"/>
                </a:solidFill>
                <a:latin typeface="Times New Roman" panose="02020603050405020304" pitchFamily="18" charset="0"/>
                <a:cs typeface="Times New Roman" panose="02020603050405020304" pitchFamily="18" charset="0"/>
              </a:rPr>
              <a:t> hình ảnh người dự thi, em có nhận xét gì về hội thi v</a:t>
            </a:r>
            <a:r>
              <a:rPr b="1" dirty="0">
                <a:solidFill>
                  <a:srgbClr val="0000FF"/>
                </a:solidFill>
                <a:latin typeface="Times New Roman" panose="02020603050405020304" pitchFamily="18" charset="0"/>
                <a:ea typeface="Times New Roman" panose="02020603050405020304" pitchFamily="18" charset="0"/>
              </a:rPr>
              <a:t>à</a:t>
            </a:r>
            <a:r>
              <a:rPr b="1" dirty="0">
                <a:solidFill>
                  <a:srgbClr val="0000FF"/>
                </a:solidFill>
                <a:latin typeface="Times New Roman" panose="02020603050405020304" pitchFamily="18" charset="0"/>
                <a:cs typeface="Times New Roman" panose="02020603050405020304" pitchFamily="18" charset="0"/>
              </a:rPr>
              <a:t> vẻ đẹp của con người Việt Nam.</a:t>
            </a:r>
            <a:endParaRPr b="1" dirty="0">
              <a:solidFill>
                <a:srgbClr val="0000FF"/>
              </a:solidFill>
              <a:latin typeface="Times New Roman" panose="02020603050405020304" pitchFamily="18" charset="0"/>
              <a:cs typeface="Times New Roman" panose="02020603050405020304" pitchFamily="18" charset="0"/>
            </a:endParaRPr>
          </a:p>
          <a:p>
            <a:pPr marL="342900" indent="-342900">
              <a:buNone/>
            </a:pPr>
            <a:r>
              <a:rPr dirty="0">
                <a:latin typeface="Times New Roman" panose="02020603050405020304" pitchFamily="18" charset="0"/>
              </a:rPr>
              <a:t>    -  Hội thi: có ý nghĩa văn hóa, giải trí, rèn luyện sức khỏe  cho con người.</a:t>
            </a:r>
            <a:endParaRPr dirty="0">
              <a:latin typeface="Times New Roman" panose="02020603050405020304" pitchFamily="18" charset="0"/>
            </a:endParaRPr>
          </a:p>
          <a:p>
            <a:pPr marL="342900" indent="-342900">
              <a:buNone/>
            </a:pPr>
            <a:r>
              <a:rPr dirty="0">
                <a:latin typeface="Times New Roman" panose="02020603050405020304" pitchFamily="18" charset="0"/>
              </a:rPr>
              <a:t>    - Vẻ đẹp của con gười VN: khỏe mạnh, khéo léo, sáng tạo; đoàn kết, phối hợp trong nhóm; ứng     biến nhanh, ý thức cộng đồng.</a:t>
            </a:r>
            <a:endParaRPr b="1" dirty="0">
              <a:solidFill>
                <a:srgbClr val="0000FF"/>
              </a:solidFill>
              <a:latin typeface="Times New Roman" panose="02020603050405020304" pitchFamily="18" charset="0"/>
              <a:cs typeface="Times New Roman" panose="02020603050405020304" pitchFamily="18" charset="0"/>
            </a:endParaRPr>
          </a:p>
          <a:p>
            <a:pPr marL="342900" indent="-342900" eaLnBrk="0" hangingPunct="0">
              <a:buNone/>
            </a:pPr>
            <a:endParaRPr dirty="0">
              <a:solidFill>
                <a:srgbClr val="0000FF"/>
              </a:solidFill>
              <a:latin typeface="Times New Roman" panose="02020603050405020304" pitchFamily="18" charset="0"/>
            </a:endParaRPr>
          </a:p>
        </p:txBody>
      </p:sp>
      <p:graphicFrame>
        <p:nvGraphicFramePr>
          <p:cNvPr id="7173" name="Table 7172"/>
          <p:cNvGraphicFramePr/>
          <p:nvPr/>
        </p:nvGraphicFramePr>
        <p:xfrm>
          <a:off x="225425" y="2133600"/>
          <a:ext cx="8723313" cy="3038475"/>
        </p:xfrm>
        <a:graphic>
          <a:graphicData uri="http://schemas.openxmlformats.org/drawingml/2006/table">
            <a:tbl>
              <a:tblPr/>
              <a:tblGrid>
                <a:gridCol w="638175"/>
                <a:gridCol w="2457450"/>
                <a:gridCol w="5627688"/>
              </a:tblGrid>
              <a:tr h="3714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sz="1600" b="1" dirty="0">
                          <a:latin typeface="Times New Roman" panose="02020603050405020304" pitchFamily="18" charset="0"/>
                          <a:cs typeface="Times New Roman" panose="02020603050405020304" pitchFamily="18" charset="0"/>
                        </a:rPr>
                        <a:t>STT</a:t>
                      </a:r>
                      <a:endParaRPr lang="en-US" sz="1600" b="1"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latin typeface="Times New Roman" panose="02020603050405020304" pitchFamily="18" charset="0"/>
                          <a:cs typeface="Times New Roman" panose="02020603050405020304" pitchFamily="18" charset="0"/>
                        </a:rPr>
                        <a:t>Các công đoạn</a:t>
                      </a:r>
                      <a:endParaRPr lang="en-US"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latin typeface="Times New Roman" panose="02020603050405020304" pitchFamily="18" charset="0"/>
                          <a:cs typeface="Times New Roman" panose="02020603050405020304" pitchFamily="18" charset="0"/>
                        </a:rPr>
                        <a:t>Quy định (luật lệ cuộc thi)</a:t>
                      </a:r>
                      <a:endParaRPr lang="en-US"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r>
              <a:tr h="914400">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1</a:t>
                      </a:r>
                      <a:endParaRPr lang="en-US" b="1"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latin typeface="Times New Roman" panose="02020603050405020304" pitchFamily="18" charset="0"/>
                          <a:cs typeface="Times New Roman" panose="02020603050405020304" pitchFamily="18" charset="0"/>
                        </a:rPr>
                        <a:t>Lấy lửa, chuyển lửa, nhóm lửa</a:t>
                      </a:r>
                      <a:endParaRPr lang="en-US"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solidFill>
                            <a:srgbClr val="000000"/>
                          </a:solidFill>
                          <a:latin typeface="Times New Roman" panose="02020603050405020304" pitchFamily="18" charset="0"/>
                          <a:cs typeface="Times New Roman" panose="02020603050405020304" pitchFamily="18" charset="0"/>
                        </a:rPr>
                        <a:t>- trên ngọn cây chuối.</a:t>
                      </a:r>
                      <a:endParaRPr dirty="0">
                        <a:solidFill>
                          <a:srgbClr val="000000"/>
                        </a:solidFill>
                        <a:latin typeface="Times New Roman" panose="02020603050405020304" pitchFamily="18" charset="0"/>
                        <a:cs typeface="Times New Roman" panose="02020603050405020304" pitchFamily="18" charset="0"/>
                      </a:endParaRPr>
                    </a:p>
                    <a:p>
                      <a:pPr lvl="0" eaLnBrk="1" hangingPunct="1">
                        <a:buNone/>
                      </a:pPr>
                      <a:r>
                        <a:rPr dirty="0">
                          <a:solidFill>
                            <a:srgbClr val="000000"/>
                          </a:solidFill>
                          <a:latin typeface="Times New Roman" panose="02020603050405020304" pitchFamily="18" charset="0"/>
                          <a:cs typeface="Times New Roman" panose="02020603050405020304" pitchFamily="18" charset="0"/>
                        </a:rPr>
                        <a:t>- châm que diêm v</a:t>
                      </a:r>
                      <a:r>
                        <a:rPr dirty="0">
                          <a:solidFill>
                            <a:srgbClr val="000000"/>
                          </a:solidFill>
                          <a:latin typeface="Times New Roman" panose="02020603050405020304" pitchFamily="18" charset="0"/>
                          <a:ea typeface="Times New Roman" panose="02020603050405020304" pitchFamily="18" charset="0"/>
                        </a:rPr>
                        <a:t>à</a:t>
                      </a:r>
                      <a:r>
                        <a:rPr dirty="0">
                          <a:solidFill>
                            <a:srgbClr val="000000"/>
                          </a:solidFill>
                          <a:latin typeface="Times New Roman" panose="02020603050405020304" pitchFamily="18" charset="0"/>
                          <a:cs typeface="Times New Roman" panose="02020603050405020304" pitchFamily="18" charset="0"/>
                        </a:rPr>
                        <a:t>o hương cháy th</a:t>
                      </a:r>
                      <a:r>
                        <a:rPr dirty="0">
                          <a:solidFill>
                            <a:srgbClr val="000000"/>
                          </a:solidFill>
                          <a:latin typeface="Times New Roman" panose="02020603050405020304" pitchFamily="18" charset="0"/>
                          <a:ea typeface="Times New Roman" panose="02020603050405020304" pitchFamily="18" charset="0"/>
                        </a:rPr>
                        <a:t>à</a:t>
                      </a:r>
                      <a:r>
                        <a:rPr dirty="0">
                          <a:solidFill>
                            <a:srgbClr val="000000"/>
                          </a:solidFill>
                          <a:latin typeface="Times New Roman" panose="02020603050405020304" pitchFamily="18" charset="0"/>
                          <a:cs typeface="Times New Roman" panose="02020603050405020304" pitchFamily="18" charset="0"/>
                        </a:rPr>
                        <a:t>nh ngọn lửa.</a:t>
                      </a:r>
                      <a:endParaRPr dirty="0">
                        <a:solidFill>
                          <a:srgbClr val="000000"/>
                        </a:solidFill>
                        <a:latin typeface="Times New Roman" panose="02020603050405020304" pitchFamily="18" charset="0"/>
                        <a:cs typeface="Times New Roman" panose="02020603050405020304" pitchFamily="18" charset="0"/>
                      </a:endParaRPr>
                    </a:p>
                    <a:p>
                      <a:pPr lvl="0" eaLnBrk="1" hangingPunct="1">
                        <a:buNone/>
                      </a:pPr>
                      <a:r>
                        <a:rPr dirty="0">
                          <a:solidFill>
                            <a:srgbClr val="000000"/>
                          </a:solidFill>
                          <a:latin typeface="Times New Roman" panose="02020603050405020304" pitchFamily="18" charset="0"/>
                          <a:cs typeface="Times New Roman" panose="02020603050405020304" pitchFamily="18" charset="0"/>
                        </a:rPr>
                        <a:t>- châm lửa v</a:t>
                      </a:r>
                      <a:r>
                        <a:rPr dirty="0">
                          <a:solidFill>
                            <a:srgbClr val="000000"/>
                          </a:solidFill>
                          <a:latin typeface="Times New Roman" panose="02020603050405020304" pitchFamily="18" charset="0"/>
                          <a:ea typeface="Times New Roman" panose="02020603050405020304" pitchFamily="18" charset="0"/>
                        </a:rPr>
                        <a:t>à</a:t>
                      </a:r>
                      <a:r>
                        <a:rPr dirty="0">
                          <a:solidFill>
                            <a:srgbClr val="000000"/>
                          </a:solidFill>
                          <a:latin typeface="Times New Roman" panose="02020603050405020304" pitchFamily="18" charset="0"/>
                          <a:cs typeface="Times New Roman" panose="02020603050405020304" pitchFamily="18" charset="0"/>
                        </a:rPr>
                        <a:t> đốt v</a:t>
                      </a:r>
                      <a:r>
                        <a:rPr dirty="0">
                          <a:solidFill>
                            <a:srgbClr val="000000"/>
                          </a:solidFill>
                          <a:latin typeface="Times New Roman" panose="02020603050405020304" pitchFamily="18" charset="0"/>
                          <a:ea typeface="Times New Roman" panose="02020603050405020304" pitchFamily="18" charset="0"/>
                        </a:rPr>
                        <a:t>à</a:t>
                      </a:r>
                      <a:r>
                        <a:rPr dirty="0">
                          <a:solidFill>
                            <a:srgbClr val="000000"/>
                          </a:solidFill>
                          <a:latin typeface="Times New Roman" panose="02020603050405020304" pitchFamily="18" charset="0"/>
                          <a:cs typeface="Times New Roman" panose="02020603050405020304" pitchFamily="18" charset="0"/>
                        </a:rPr>
                        <a:t>o những ngọn đuốc.</a:t>
                      </a:r>
                      <a:endParaRPr lang="en-US" dirty="0">
                        <a:solidFill>
                          <a:srgbClr val="000000"/>
                        </a:solidFill>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r>
              <a:tr h="36988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2</a:t>
                      </a:r>
                      <a:endParaRPr lang="en-US" b="1"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latin typeface="Times New Roman" panose="02020603050405020304" pitchFamily="18" charset="0"/>
                          <a:cs typeface="Times New Roman" panose="02020603050405020304" pitchFamily="18" charset="0"/>
                        </a:rPr>
                        <a:t>Chế biến gạo</a:t>
                      </a:r>
                      <a:endParaRPr lang="en-US"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solidFill>
                            <a:srgbClr val="000000"/>
                          </a:solidFill>
                          <a:latin typeface="Times New Roman" panose="02020603050405020304" pitchFamily="18" charset="0"/>
                          <a:cs typeface="Times New Roman" panose="02020603050405020304" pitchFamily="18" charset="0"/>
                        </a:rPr>
                        <a:t>xay, giã, giần, s</a:t>
                      </a:r>
                      <a:r>
                        <a:rPr dirty="0">
                          <a:solidFill>
                            <a:srgbClr val="000000"/>
                          </a:solidFill>
                          <a:latin typeface="Times New Roman" panose="02020603050405020304" pitchFamily="18" charset="0"/>
                          <a:ea typeface="Times New Roman" panose="02020603050405020304" pitchFamily="18" charset="0"/>
                        </a:rPr>
                        <a:t>à</a:t>
                      </a:r>
                      <a:r>
                        <a:rPr dirty="0">
                          <a:solidFill>
                            <a:srgbClr val="000000"/>
                          </a:solidFill>
                          <a:latin typeface="Times New Roman" panose="02020603050405020304" pitchFamily="18" charset="0"/>
                          <a:cs typeface="Times New Roman" panose="02020603050405020304" pitchFamily="18" charset="0"/>
                        </a:rPr>
                        <a:t>ng từ lúa th</a:t>
                      </a:r>
                      <a:r>
                        <a:rPr dirty="0">
                          <a:solidFill>
                            <a:srgbClr val="000000"/>
                          </a:solidFill>
                          <a:latin typeface="Times New Roman" panose="02020603050405020304" pitchFamily="18" charset="0"/>
                          <a:ea typeface="Times New Roman" panose="02020603050405020304" pitchFamily="18" charset="0"/>
                        </a:rPr>
                        <a:t>à</a:t>
                      </a:r>
                      <a:r>
                        <a:rPr dirty="0">
                          <a:solidFill>
                            <a:srgbClr val="000000"/>
                          </a:solidFill>
                          <a:latin typeface="Times New Roman" panose="02020603050405020304" pitchFamily="18" charset="0"/>
                          <a:cs typeface="Times New Roman" panose="02020603050405020304" pitchFamily="18" charset="0"/>
                        </a:rPr>
                        <a:t>nh gạo trắng.</a:t>
                      </a:r>
                      <a:endParaRPr lang="en-US" dirty="0">
                        <a:solidFill>
                          <a:srgbClr val="000000"/>
                        </a:solidFill>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r>
              <a:tr h="641350">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3</a:t>
                      </a:r>
                      <a:endParaRPr lang="en-US" b="1"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latin typeface="Times New Roman" panose="02020603050405020304" pitchFamily="18" charset="0"/>
                          <a:cs typeface="Times New Roman" panose="02020603050405020304" pitchFamily="18" charset="0"/>
                        </a:rPr>
                        <a:t>Đun nấu l</a:t>
                      </a:r>
                      <a:r>
                        <a:rPr dirty="0">
                          <a:latin typeface="Times New Roman" panose="02020603050405020304" pitchFamily="18" charset="0"/>
                          <a:ea typeface="Times New Roman" panose="02020603050405020304" pitchFamily="18" charset="0"/>
                        </a:rPr>
                        <a:t>à</a:t>
                      </a:r>
                      <a:r>
                        <a:rPr dirty="0">
                          <a:latin typeface="Times New Roman" panose="02020603050405020304" pitchFamily="18" charset="0"/>
                          <a:cs typeface="Times New Roman" panose="02020603050405020304" pitchFamily="18" charset="0"/>
                        </a:rPr>
                        <a:t>m chín cơm</a:t>
                      </a:r>
                      <a:endParaRPr lang="en-US"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solidFill>
                            <a:srgbClr val="000000"/>
                          </a:solidFill>
                          <a:latin typeface="Times New Roman" panose="02020603050405020304" pitchFamily="18" charset="0"/>
                          <a:cs typeface="Times New Roman" panose="02020603050405020304" pitchFamily="18" charset="0"/>
                        </a:rPr>
                        <a:t>nồi cơm được treo dưới những c</a:t>
                      </a:r>
                      <a:r>
                        <a:rPr dirty="0">
                          <a:solidFill>
                            <a:srgbClr val="000000"/>
                          </a:solidFill>
                          <a:latin typeface="Times New Roman" panose="02020603050405020304" pitchFamily="18" charset="0"/>
                          <a:ea typeface="Times New Roman" panose="02020603050405020304" pitchFamily="18" charset="0"/>
                        </a:rPr>
                        <a:t>à</a:t>
                      </a:r>
                      <a:r>
                        <a:rPr dirty="0">
                          <a:solidFill>
                            <a:srgbClr val="000000"/>
                          </a:solidFill>
                          <a:latin typeface="Times New Roman" panose="02020603050405020304" pitchFamily="18" charset="0"/>
                          <a:cs typeface="Times New Roman" panose="02020603050405020304" pitchFamily="18" charset="0"/>
                        </a:rPr>
                        <a:t>nh cong, tay cầm cần, tay cầm đuốc.</a:t>
                      </a:r>
                      <a:endParaRPr lang="en-US" dirty="0">
                        <a:solidFill>
                          <a:srgbClr val="000000"/>
                        </a:solidFill>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r>
              <a:tr h="369887">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4</a:t>
                      </a:r>
                      <a:endParaRPr lang="en-US" b="1"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latin typeface="Times New Roman" panose="02020603050405020304" pitchFamily="18" charset="0"/>
                          <a:cs typeface="Times New Roman" panose="02020603050405020304" pitchFamily="18" charset="0"/>
                        </a:rPr>
                        <a:t>Thời gian</a:t>
                      </a:r>
                      <a:endParaRPr lang="en-US"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solidFill>
                            <a:srgbClr val="000000"/>
                          </a:solidFill>
                          <a:latin typeface="Times New Roman" panose="02020603050405020304" pitchFamily="18" charset="0"/>
                          <a:cs typeface="Times New Roman" panose="02020603050405020304" pitchFamily="18" charset="0"/>
                        </a:rPr>
                        <a:t>trong khoảng một giờ rưỡi</a:t>
                      </a:r>
                      <a:endParaRPr lang="en-US" dirty="0">
                        <a:solidFill>
                          <a:srgbClr val="000000"/>
                        </a:solidFill>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F3F9FA"/>
                    </a:solidFill>
                  </a:tcPr>
                </a:tc>
              </a:tr>
              <a:tr h="3714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b="1" dirty="0">
                          <a:latin typeface="Times New Roman" panose="02020603050405020304" pitchFamily="18" charset="0"/>
                          <a:cs typeface="Times New Roman" panose="02020603050405020304" pitchFamily="18" charset="0"/>
                        </a:rPr>
                        <a:t>5</a:t>
                      </a:r>
                      <a:endParaRPr lang="en-US" b="1"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latin typeface="Times New Roman" panose="02020603050405020304" pitchFamily="18" charset="0"/>
                          <a:cs typeface="Times New Roman" panose="02020603050405020304" pitchFamily="18" charset="0"/>
                        </a:rPr>
                        <a:t>Chất lượng</a:t>
                      </a:r>
                      <a:endParaRPr lang="en-US" dirty="0">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buNone/>
                      </a:pPr>
                      <a:r>
                        <a:rPr dirty="0">
                          <a:solidFill>
                            <a:srgbClr val="000000"/>
                          </a:solidFill>
                          <a:latin typeface="Times New Roman" panose="02020603050405020304" pitchFamily="18" charset="0"/>
                          <a:cs typeface="Times New Roman" panose="02020603050405020304" pitchFamily="18" charset="0"/>
                        </a:rPr>
                        <a:t>gạo trắng, cơm dẻo, không cháy.</a:t>
                      </a:r>
                      <a:endParaRPr lang="en-US" dirty="0">
                        <a:solidFill>
                          <a:srgbClr val="000000"/>
                        </a:solidFill>
                        <a:latin typeface="Times New Roman" panose="02020603050405020304" pitchFamily="18" charset="0"/>
                        <a:ea typeface="Times New Roman" panose="02020603050405020304" pitchFamily="18" charset="0"/>
                      </a:endParaRPr>
                    </a:p>
                  </a:txBody>
                  <a:tcPr marL="91451" marR="91451" marT="45735" marB="45735">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7F3F4"/>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291"/>
                                        </p:tgtEl>
                                        <p:attrNameLst>
                                          <p:attrName>style.visibility</p:attrName>
                                        </p:attrNameLst>
                                      </p:cBhvr>
                                      <p:to>
                                        <p:strVal val="visible"/>
                                      </p:to>
                                    </p:set>
                                  </p:childTnLst>
                                </p:cTn>
                              </p:par>
                            </p:childTnLst>
                          </p:cTn>
                        </p:par>
                        <p:par>
                          <p:cTn id="7" fill="hold">
                            <p:stCondLst>
                              <p:cond delay="1425"/>
                            </p:stCondLst>
                            <p:childTnLst>
                              <p:par>
                                <p:cTn id="8" presetID="8" presetClass="entr" presetSubtype="16" fill="hold" grpId="0" nodeType="afterEffect">
                                  <p:stCondLst>
                                    <p:cond delay="0"/>
                                  </p:stCondLst>
                                  <p:childTnLst>
                                    <p:set>
                                      <p:cBhvr>
                                        <p:cTn id="9" dur="1" fill="hold">
                                          <p:stCondLst>
                                            <p:cond delay="0"/>
                                          </p:stCondLst>
                                        </p:cTn>
                                        <p:tgtEl>
                                          <p:spTgt spid="578"/>
                                        </p:tgtEl>
                                        <p:attrNameLst>
                                          <p:attrName>style.visibility</p:attrName>
                                        </p:attrNameLst>
                                      </p:cBhvr>
                                      <p:to>
                                        <p:strVal val="visible"/>
                                      </p:to>
                                    </p:set>
                                    <p:animEffect transition="in" filter="diamond(in)">
                                      <p:cBhvr>
                                        <p:cTn id="10" dur="2000"/>
                                        <p:tgtEl>
                                          <p:spTgt spid="578"/>
                                        </p:tgtEl>
                                      </p:cBhvr>
                                    </p:animEffect>
                                  </p:childTnLst>
                                </p:cTn>
                              </p:par>
                              <p:par>
                                <p:cTn id="11" presetID="1" presetClass="entr" presetSubtype="0" fill="hold" nodeType="withEffect">
                                  <p:stCondLst>
                                    <p:cond delay="0"/>
                                  </p:stCondLst>
                                  <p:childTnLst>
                                    <p:set>
                                      <p:cBhvr>
                                        <p:cTn id="12" dur="1" fill="hold">
                                          <p:stCondLst>
                                            <p:cond delay="0"/>
                                          </p:stCondLst>
                                        </p:cTn>
                                        <p:tgtEl>
                                          <p:spTgt spid="71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 grpId="0" animBg="1"/>
      <p:bldP spid="57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194" name="Group 4"/>
          <p:cNvGrpSpPr/>
          <p:nvPr/>
        </p:nvGrpSpPr>
        <p:grpSpPr>
          <a:xfrm>
            <a:off x="-38100" y="-38100"/>
            <a:ext cx="9220200" cy="6934200"/>
            <a:chOff x="0" y="0"/>
            <a:chExt cx="5760" cy="4320"/>
          </a:xfrm>
        </p:grpSpPr>
        <p:pic>
          <p:nvPicPr>
            <p:cNvPr id="8197" name="Picture 5"/>
            <p:cNvPicPr>
              <a:picLocks noChangeAspect="1"/>
            </p:cNvPicPr>
            <p:nvPr/>
          </p:nvPicPr>
          <p:blipFill>
            <a:blip r:embed="rId1"/>
            <a:stretch>
              <a:fillRect/>
            </a:stretch>
          </p:blipFill>
          <p:spPr>
            <a:xfrm>
              <a:off x="0" y="0"/>
              <a:ext cx="5760" cy="4320"/>
            </a:xfrm>
            <a:prstGeom prst="rect">
              <a:avLst/>
            </a:prstGeom>
            <a:noFill/>
            <a:ln w="9525">
              <a:noFill/>
            </a:ln>
          </p:spPr>
        </p:pic>
        <p:grpSp>
          <p:nvGrpSpPr>
            <p:cNvPr id="8198" name="Group 6"/>
            <p:cNvGrpSpPr/>
            <p:nvPr/>
          </p:nvGrpSpPr>
          <p:grpSpPr>
            <a:xfrm>
              <a:off x="94" y="3272"/>
              <a:ext cx="859" cy="952"/>
              <a:chOff x="2794" y="2160"/>
              <a:chExt cx="1154" cy="1279"/>
            </a:xfrm>
          </p:grpSpPr>
          <p:sp>
            <p:nvSpPr>
              <p:cNvPr id="8340" name="AutoShape 7"/>
              <p:cNvSpPr>
                <a:spLocks noChangeAspect="1" noTextEdit="1"/>
              </p:cNvSpPr>
              <p:nvPr/>
            </p:nvSpPr>
            <p:spPr>
              <a:xfrm>
                <a:off x="2832" y="2160"/>
                <a:ext cx="1116" cy="1237"/>
              </a:xfrm>
              <a:prstGeom prst="rect">
                <a:avLst/>
              </a:prstGeom>
              <a:noFill/>
              <a:ln w="9525">
                <a:noFill/>
              </a:ln>
            </p:spPr>
            <p:txBody>
              <a:bodyPr/>
              <a:p>
                <a:endParaRPr lang="en-US"/>
              </a:p>
            </p:txBody>
          </p:sp>
          <p:sp>
            <p:nvSpPr>
              <p:cNvPr id="8341" name="Freeform 8"/>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8342" name="Freeform 9"/>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8343" name="Freeform 1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8344" name="Freeform 11"/>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8345" name="Freeform 12"/>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8346" name="Freeform 13"/>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8347" name="Freeform 14"/>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8348" name="Freeform 15"/>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8349" name="Freeform 16"/>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8350" name="Freeform 17"/>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8351" name="Freeform 1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8352" name="Freeform 19"/>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8353" name="Freeform 20"/>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8354" name="Freeform 21"/>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8355" name="Freeform 22"/>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8356" name="Freeform 23"/>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8357" name="Freeform 24"/>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8358" name="Freeform 25"/>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8359" name="Freeform 2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8360" name="Freeform 27"/>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8361" name="Freeform 28"/>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8362" name="Freeform 29"/>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8363" name="Freeform 30"/>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8364" name="Freeform 31"/>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8365" name="Freeform 32"/>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8366" name="Freeform 33"/>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8367" name="Freeform 3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8368" name="Freeform 35"/>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8369" name="Freeform 36"/>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8370" name="Freeform 37"/>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8371" name="Freeform 38"/>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8372" name="Freeform 39"/>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8373" name="Freeform 40"/>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8374" name="Freeform 41"/>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8375" name="Freeform 42"/>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8376" name="Freeform 43"/>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8377" name="Freeform 44"/>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8378" name="Freeform 45"/>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8379" name="Freeform 46"/>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8380" name="Freeform 47"/>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8381" name="Freeform 48"/>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8382" name="Freeform 49"/>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8383" name="Freeform 50"/>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8384" name="Freeform 51"/>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8385" name="Freeform 52"/>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8386" name="Freeform 53"/>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8387" name="Freeform 54"/>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8388" name="Freeform 55"/>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8389" name="Freeform 56"/>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8390" name="Freeform 57"/>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8391" name="Freeform 58"/>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8392" name="Freeform 59"/>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8393" name="Freeform 60"/>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8394" name="Freeform 61"/>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8395" name="Freeform 62"/>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8396" name="Freeform 63"/>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8397" name="Freeform 64"/>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8398" name="Freeform 65"/>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8399" name="Freeform 66"/>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8400" name="Freeform 67"/>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8401" name="Freeform 68"/>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8402" name="Freeform 69"/>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8403" name="Freeform 70"/>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8404" name="Freeform 71"/>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8405" name="Freeform 72"/>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8406" name="Freeform 73"/>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8407" name="Freeform 74"/>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8408" name="Freeform 7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8409" name="Freeform 76"/>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8410" name="Freeform 77"/>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8411" name="Freeform 78"/>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8412" name="Freeform 79"/>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8413" name="Freeform 80"/>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8414" name="Freeform 81"/>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8415" name="Freeform 82"/>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8416" name="Freeform 83"/>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8417" name="Freeform 84"/>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8418" name="Freeform 85"/>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8419" name="Freeform 86"/>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8420" name="Freeform 87"/>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8421" name="Freeform 88"/>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8422" name="Freeform 89"/>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8423" name="Freeform 90"/>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8424" name="Freeform 91"/>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8425" name="Freeform 92"/>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8426" name="Freeform 93"/>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8427" name="Freeform 94"/>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8428" name="Freeform 95"/>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8429" name="Freeform 96"/>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8430" name="Freeform 97"/>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8431" name="Freeform 98"/>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8432" name="Freeform 99"/>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8433" name="Freeform 100"/>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8434" name="Freeform 101"/>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8435" name="Freeform 102"/>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8436" name="Freeform 103"/>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8437" name="Freeform 104"/>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8438" name="Freeform 105"/>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8439" name="Freeform 106"/>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8440" name="Freeform 107"/>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8441" name="Freeform 108"/>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8442" name="Freeform 109"/>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8443" name="Freeform 110"/>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8444" name="Freeform 111"/>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8445" name="Freeform 112"/>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8446" name="Freeform 113"/>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8447" name="Freeform 114"/>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8448" name="Freeform 115"/>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8449" name="Freeform 116"/>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8450" name="Freeform 117"/>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8451" name="Freeform 118"/>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8452" name="Freeform 119"/>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8453" name="Freeform 120"/>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8454" name="Freeform 121"/>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8455" name="Freeform 122"/>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8456" name="Freeform 123"/>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8457" name="Freeform 124"/>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8458" name="Freeform 125"/>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8459" name="Freeform 126"/>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8460" name="Freeform 127"/>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8461" name="Freeform 128"/>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8462" name="Freeform 129"/>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8463" name="Freeform 130"/>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8464" name="Freeform 131"/>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8465" name="Freeform 132"/>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8466" name="Freeform 133"/>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8467" name="Freeform 134"/>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8468" name="Freeform 135"/>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8469" name="Freeform 136"/>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8470" name="Freeform 137"/>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8471" name="Freeform 138"/>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8472" name="Freeform 139"/>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8473" name="Freeform 140"/>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8474" name="Freeform 141"/>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8475" name="Freeform 142"/>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8476" name="Freeform 143"/>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8477" name="Freeform 144"/>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8478" name="Freeform 145"/>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8479" name="Freeform 146"/>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nvGrpSpPr>
            <p:cNvPr id="8199" name="Group 147"/>
            <p:cNvGrpSpPr/>
            <p:nvPr/>
          </p:nvGrpSpPr>
          <p:grpSpPr>
            <a:xfrm flipH="1">
              <a:off x="4810" y="3312"/>
              <a:ext cx="854" cy="912"/>
              <a:chOff x="2794" y="2160"/>
              <a:chExt cx="1154" cy="1279"/>
            </a:xfrm>
          </p:grpSpPr>
          <p:sp>
            <p:nvSpPr>
              <p:cNvPr id="8200" name="AutoShape 148"/>
              <p:cNvSpPr>
                <a:spLocks noChangeAspect="1" noTextEdit="1"/>
              </p:cNvSpPr>
              <p:nvPr/>
            </p:nvSpPr>
            <p:spPr>
              <a:xfrm>
                <a:off x="2832" y="2160"/>
                <a:ext cx="1116" cy="1237"/>
              </a:xfrm>
              <a:prstGeom prst="rect">
                <a:avLst/>
              </a:prstGeom>
              <a:noFill/>
              <a:ln w="9525">
                <a:noFill/>
              </a:ln>
            </p:spPr>
            <p:txBody>
              <a:bodyPr/>
              <a:p>
                <a:endParaRPr lang="en-US"/>
              </a:p>
            </p:txBody>
          </p:sp>
          <p:sp>
            <p:nvSpPr>
              <p:cNvPr id="8201" name="Freeform 149"/>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8202" name="Freeform 15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8203" name="Freeform 151"/>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8204" name="Freeform 152"/>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8205" name="Freeform 153"/>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8206" name="Freeform 154"/>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8207" name="Freeform 155"/>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8208" name="Freeform 156"/>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8209" name="Freeform 157"/>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8210" name="Freeform 15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8211" name="Freeform 159"/>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8212" name="Freeform 160"/>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8213" name="Freeform 161"/>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8214" name="Freeform 162"/>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8215" name="Freeform 163"/>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8216" name="Freeform 164"/>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8217" name="Freeform 165"/>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8218" name="Freeform 16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8219" name="Freeform 167"/>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8220" name="Freeform 168"/>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8221" name="Freeform 169"/>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8222" name="Freeform 170"/>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8223" name="Freeform 171"/>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8224" name="Freeform 172"/>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8225" name="Freeform 173"/>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8226" name="Freeform 17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8227" name="Freeform 175"/>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8228" name="Freeform 176"/>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8229" name="Freeform 177"/>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8230" name="Freeform 178"/>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8231" name="Freeform 179"/>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8232" name="Freeform 180"/>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8233" name="Freeform 181"/>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8234" name="Freeform 182"/>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8235" name="Freeform 183"/>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8236" name="Freeform 184"/>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8237" name="Freeform 185"/>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8238" name="Freeform 186"/>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8239" name="Freeform 187"/>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8240" name="Freeform 188"/>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8241" name="Freeform 189"/>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8242" name="Freeform 190"/>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8243" name="Freeform 191"/>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8244" name="Freeform 192"/>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8245" name="Freeform 193"/>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8246" name="Freeform 194"/>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8247" name="Freeform 195"/>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8248" name="Freeform 196"/>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8249" name="Freeform 197"/>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8250" name="Freeform 198"/>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8251" name="Freeform 199"/>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8252" name="Freeform 200"/>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8253" name="Freeform 201"/>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8254" name="Freeform 202"/>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8255" name="Freeform 203"/>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8256" name="Freeform 204"/>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8257" name="Freeform 205"/>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8258" name="Freeform 206"/>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8259" name="Freeform 207"/>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8260" name="Freeform 208"/>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8261" name="Freeform 209"/>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8262" name="Freeform 210"/>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8263" name="Freeform 211"/>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8264" name="Freeform 212"/>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8265" name="Freeform 213"/>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8266" name="Freeform 214"/>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8267" name="Freeform 21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8268" name="Freeform 216"/>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8269" name="Freeform 217"/>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8270" name="Freeform 218"/>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8271" name="Freeform 219"/>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8272" name="Freeform 220"/>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8273" name="Freeform 221"/>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8274" name="Freeform 222"/>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8275" name="Freeform 223"/>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8276" name="Freeform 224"/>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8277" name="Freeform 225"/>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8278" name="Freeform 226"/>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8279" name="Freeform 227"/>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8280" name="Freeform 228"/>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8281" name="Freeform 229"/>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8282" name="Freeform 230"/>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8283" name="Freeform 231"/>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8284" name="Freeform 232"/>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8285" name="Freeform 233"/>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8286" name="Freeform 234"/>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8287" name="Freeform 235"/>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8288" name="Freeform 236"/>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8289" name="Freeform 237"/>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8290" name="Freeform 238"/>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8291" name="Freeform 239"/>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8292" name="Freeform 240"/>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8293" name="Freeform 241"/>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8294" name="Freeform 242"/>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8295" name="Freeform 243"/>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8296" name="Freeform 244"/>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8297" name="Freeform 245"/>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8298" name="Freeform 246"/>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8299" name="Freeform 247"/>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8300" name="Freeform 248"/>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8301" name="Freeform 249"/>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8302" name="Freeform 250"/>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8303" name="Freeform 251"/>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8304" name="Freeform 252"/>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8305" name="Freeform 253"/>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8306" name="Freeform 254"/>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8307" name="Freeform 255"/>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8308" name="Freeform 256"/>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8309" name="Freeform 257"/>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8310" name="Freeform 258"/>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8311" name="Freeform 259"/>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8312" name="Freeform 260"/>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8313" name="Freeform 261"/>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8314" name="Freeform 262"/>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8315" name="Freeform 263"/>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8316" name="Freeform 264"/>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8317" name="Freeform 265"/>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8318" name="Freeform 266"/>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8319" name="Freeform 267"/>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8320" name="Freeform 268"/>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8321" name="Freeform 269"/>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8322" name="Freeform 270"/>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8323" name="Freeform 271"/>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8324" name="Freeform 272"/>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8325" name="Freeform 273"/>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8326" name="Freeform 274"/>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8327" name="Freeform 275"/>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8328" name="Freeform 276"/>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8329" name="Freeform 277"/>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8330" name="Freeform 278"/>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8331" name="Freeform 279"/>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8332" name="Freeform 280"/>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8333" name="Freeform 281"/>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8334" name="Freeform 282"/>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8335" name="Freeform 283"/>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8336" name="Freeform 284"/>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8337" name="Freeform 285"/>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8338" name="Freeform 286"/>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8339" name="Freeform 287"/>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sp>
        <p:nvSpPr>
          <p:cNvPr id="286" name="Text Box 305"/>
          <p:cNvSpPr txBox="1"/>
          <p:nvPr/>
        </p:nvSpPr>
        <p:spPr>
          <a:xfrm>
            <a:off x="2286000" y="1147763"/>
            <a:ext cx="4495800" cy="528637"/>
          </a:xfrm>
          <a:prstGeom prst="rect">
            <a:avLst/>
          </a:prstGeom>
          <a:solidFill>
            <a:srgbClr val="3366FF"/>
          </a:solidFill>
          <a:ln w="9525" cap="flat" cmpd="sng">
            <a:solidFill>
              <a:srgbClr val="FF0000"/>
            </a:solidFill>
            <a:prstDash val="solid"/>
            <a:miter/>
            <a:headEnd type="none" w="med" len="med"/>
            <a:tailEnd type="none" w="med" len="med"/>
          </a:ln>
        </p:spPr>
        <p:txBody>
          <a:bodyPr>
            <a:spAutoFit/>
          </a:bodyPr>
          <a:p>
            <a:pPr algn="ctr">
              <a:spcBef>
                <a:spcPct val="50000"/>
              </a:spcBef>
            </a:pPr>
            <a:r>
              <a:rPr sz="2800" b="1" dirty="0">
                <a:solidFill>
                  <a:srgbClr val="FFFF00"/>
                </a:solidFill>
                <a:latin typeface="Arial" panose="020B0604020202020204" pitchFamily="34" charset="0"/>
                <a:cs typeface="Arial" panose="020B0604020202020204" pitchFamily="34" charset="0"/>
              </a:rPr>
              <a:t>THẢO LUẬN NHÓM BÀN</a:t>
            </a:r>
            <a:endParaRPr sz="2800" b="1" dirty="0">
              <a:solidFill>
                <a:srgbClr val="FFFF00"/>
              </a:solidFill>
              <a:latin typeface="Arial" panose="020B0604020202020204" pitchFamily="34" charset="0"/>
              <a:ea typeface="Arial" panose="020B0604020202020204" pitchFamily="34" charset="0"/>
            </a:endParaRPr>
          </a:p>
        </p:txBody>
      </p:sp>
      <p:sp>
        <p:nvSpPr>
          <p:cNvPr id="287" name="Rectangle 304" descr="Parchment"/>
          <p:cNvSpPr>
            <a:spLocks noChangeArrowheads="1"/>
          </p:cNvSpPr>
          <p:nvPr/>
        </p:nvSpPr>
        <p:spPr bwMode="auto">
          <a:xfrm>
            <a:off x="555625" y="1828800"/>
            <a:ext cx="8072438" cy="3429000"/>
          </a:xfrm>
          <a:prstGeom prst="rect">
            <a:avLst/>
          </a:prstGeom>
          <a:blipFill dpi="0" rotWithShape="0">
            <a:blip r:embed="rId2"/>
            <a:srcRect/>
            <a:tile tx="0" ty="0" sx="100000" sy="100000" flip="none" algn="tl"/>
          </a:blipFill>
          <a:ln w="38100" cmpd="dbl">
            <a:solidFill>
              <a:srgbClr val="FF0000"/>
            </a:solidFill>
            <a:miter lim="800000"/>
          </a:ln>
        </p:spPr>
        <p:txBody>
          <a:bodyPr/>
          <a:p>
            <a:pPr marL="342900" indent="-342900" eaLnBrk="0" hangingPunct="0">
              <a:lnSpc>
                <a:spcPct val="90000"/>
              </a:lnSpc>
              <a:spcBef>
                <a:spcPct val="20000"/>
              </a:spcBef>
              <a:buNone/>
            </a:pPr>
            <a:r>
              <a:rPr sz="2400" b="1" dirty="0">
                <a:latin typeface="Times New Roman" panose="02020603050405020304" pitchFamily="18" charset="0"/>
                <a:cs typeface="Times New Roman" panose="02020603050405020304" pitchFamily="18" charset="0"/>
              </a:rPr>
              <a:t>- Hoạt động nhóm b</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n.</a:t>
            </a:r>
            <a:endParaRPr sz="24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sz="2400" b="1" dirty="0">
                <a:latin typeface="Times New Roman" panose="02020603050405020304" pitchFamily="18" charset="0"/>
                <a:cs typeface="Times New Roman" panose="02020603050405020304" pitchFamily="18" charset="0"/>
              </a:rPr>
              <a:t>- Thời gian: 7 phút.</a:t>
            </a:r>
            <a:r>
              <a:rPr lang="vi-VN" altLang="x-none" sz="2400" b="1" dirty="0">
                <a:latin typeface="Times New Roman" panose="02020603050405020304" pitchFamily="18" charset="0"/>
                <a:cs typeface="Times New Roman" panose="02020603050405020304" pitchFamily="18" charset="0"/>
              </a:rPr>
              <a:t> </a:t>
            </a:r>
            <a:endParaRPr sz="24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sz="2400" b="1" dirty="0">
                <a:latin typeface="Times New Roman" panose="02020603050405020304" pitchFamily="18" charset="0"/>
                <a:cs typeface="Times New Roman" panose="02020603050405020304" pitchFamily="18" charset="0"/>
              </a:rPr>
              <a:t>- Sản phẩm hoạt động: ghi v</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o </a:t>
            </a:r>
            <a:r>
              <a:rPr sz="2400" b="1" dirty="0">
                <a:solidFill>
                  <a:srgbClr val="FF0000"/>
                </a:solidFill>
                <a:latin typeface="Times New Roman" panose="02020603050405020304" pitchFamily="18" charset="0"/>
                <a:cs typeface="Times New Roman" panose="02020603050405020304" pitchFamily="18" charset="0"/>
              </a:rPr>
              <a:t>phiếu học tập số 2</a:t>
            </a:r>
            <a:r>
              <a:rPr sz="2400" b="1" dirty="0">
                <a:latin typeface="Times New Roman" panose="02020603050405020304" pitchFamily="18" charset="0"/>
                <a:cs typeface="Times New Roman" panose="02020603050405020304" pitchFamily="18" charset="0"/>
              </a:rPr>
              <a:t>.</a:t>
            </a:r>
            <a:endParaRPr sz="24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sz="2400" b="1" dirty="0">
                <a:latin typeface="Times New Roman" panose="02020603050405020304" pitchFamily="18" charset="0"/>
                <a:cs typeface="Times New Roman" panose="02020603050405020304" pitchFamily="18" charset="0"/>
              </a:rPr>
              <a:t>- Nội dung thảo luận:</a:t>
            </a:r>
            <a:endParaRPr sz="2400" b="1" dirty="0">
              <a:latin typeface="Times New Roman" panose="02020603050405020304" pitchFamily="18" charset="0"/>
              <a:cs typeface="Times New Roman" panose="02020603050405020304" pitchFamily="18" charset="0"/>
            </a:endParaRPr>
          </a:p>
          <a:p>
            <a:pPr marL="342900" indent="-342900">
              <a:buNone/>
            </a:pPr>
            <a:r>
              <a:rPr sz="2000" dirty="0">
                <a:latin typeface="Times New Roman" panose="02020603050405020304" pitchFamily="18" charset="0"/>
              </a:rPr>
              <a:t>   </a:t>
            </a:r>
            <a:r>
              <a:rPr sz="2400" b="1" dirty="0">
                <a:solidFill>
                  <a:srgbClr val="0000FF"/>
                </a:solidFill>
                <a:latin typeface="Times New Roman" panose="02020603050405020304" pitchFamily="18" charset="0"/>
              </a:rPr>
              <a:t>1.  Những lễ hội như hội thổi cơm thi ở làng Đồng Vân cho em biết thêm điều gì về lịch sử, văn hóa dân tộc? </a:t>
            </a:r>
            <a:endParaRPr sz="2400" b="1" dirty="0">
              <a:solidFill>
                <a:srgbClr val="0000FF"/>
              </a:solidFill>
              <a:latin typeface="Times New Roman" panose="02020603050405020304" pitchFamily="18" charset="0"/>
            </a:endParaRPr>
          </a:p>
          <a:p>
            <a:pPr marL="342900" indent="-342900">
              <a:buNone/>
            </a:pPr>
            <a:r>
              <a:rPr sz="2400" b="1" dirty="0">
                <a:solidFill>
                  <a:srgbClr val="0000FF"/>
                </a:solidFill>
                <a:latin typeface="Times New Roman" panose="02020603050405020304" pitchFamily="18" charset="0"/>
              </a:rPr>
              <a:t>  2. Liên hệ với văn bản Thánh Gióng và Sự tích Hồ Gươm.</a:t>
            </a:r>
            <a:endParaRPr sz="2400" b="1" dirty="0">
              <a:solidFill>
                <a:srgbClr val="0000FF"/>
              </a:solidFill>
              <a:latin typeface="Times New Roman" panose="02020603050405020304" pitchFamily="18" charset="0"/>
            </a:endParaRPr>
          </a:p>
          <a:p>
            <a:pPr marL="342900" indent="-342900" eaLnBrk="0" hangingPunct="0">
              <a:buNone/>
            </a:pPr>
            <a:endParaRPr sz="2400" b="1" dirty="0">
              <a:solidFill>
                <a:srgbClr val="0000FF"/>
              </a:solidFill>
              <a:latin typeface="Times New Roman" panose="02020603050405020304" pitchFamily="18" charset="0"/>
              <a:cs typeface="Times New Roman" panose="02020603050405020304" pitchFamily="18" charset="0"/>
            </a:endParaRPr>
          </a:p>
          <a:p>
            <a:pPr marL="342900" indent="-342900" eaLnBrk="0" hangingPunct="0">
              <a:buNone/>
            </a:pPr>
            <a:endParaRPr dirty="0">
              <a:solidFill>
                <a:srgbClr val="0000FF"/>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286"/>
                                        </p:tgtEl>
                                        <p:attrNameLst>
                                          <p:attrName>style.visibility</p:attrName>
                                        </p:attrNameLst>
                                      </p:cBhvr>
                                      <p:to>
                                        <p:strVal val="visible"/>
                                      </p:to>
                                    </p:set>
                                  </p:childTnLst>
                                </p:cTn>
                              </p:par>
                            </p:childTnLst>
                          </p:cTn>
                        </p:par>
                        <p:par>
                          <p:cTn id="7" fill="hold">
                            <p:stCondLst>
                              <p:cond delay="1350"/>
                            </p:stCondLst>
                            <p:childTnLst>
                              <p:par>
                                <p:cTn id="8" presetID="8" presetClass="entr" presetSubtype="16" fill="hold" grpId="0" nodeType="afterEffect">
                                  <p:stCondLst>
                                    <p:cond delay="0"/>
                                  </p:stCondLst>
                                  <p:childTnLst>
                                    <p:set>
                                      <p:cBhvr>
                                        <p:cTn id="9" dur="1" fill="hold">
                                          <p:stCondLst>
                                            <p:cond delay="0"/>
                                          </p:stCondLst>
                                        </p:cTn>
                                        <p:tgtEl>
                                          <p:spTgt spid="287"/>
                                        </p:tgtEl>
                                        <p:attrNameLst>
                                          <p:attrName>style.visibility</p:attrName>
                                        </p:attrNameLst>
                                      </p:cBhvr>
                                      <p:to>
                                        <p:strVal val="visible"/>
                                      </p:to>
                                    </p:set>
                                    <p:animEffect transition="in" filter="diamond(in)">
                                      <p:cBhvr>
                                        <p:cTn id="10" dur="2000"/>
                                        <p:tgtEl>
                                          <p:spTgt spid="2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 grpId="0" animBg="1"/>
      <p:bldP spid="28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218" name="Group 4"/>
          <p:cNvGrpSpPr/>
          <p:nvPr/>
        </p:nvGrpSpPr>
        <p:grpSpPr>
          <a:xfrm>
            <a:off x="-38100" y="-38100"/>
            <a:ext cx="9220200" cy="6934200"/>
            <a:chOff x="0" y="0"/>
            <a:chExt cx="5760" cy="4320"/>
          </a:xfrm>
        </p:grpSpPr>
        <p:pic>
          <p:nvPicPr>
            <p:cNvPr id="9221" name="Picture 5"/>
            <p:cNvPicPr>
              <a:picLocks noChangeAspect="1"/>
            </p:cNvPicPr>
            <p:nvPr/>
          </p:nvPicPr>
          <p:blipFill>
            <a:blip r:embed="rId1"/>
            <a:stretch>
              <a:fillRect/>
            </a:stretch>
          </p:blipFill>
          <p:spPr>
            <a:xfrm>
              <a:off x="0" y="0"/>
              <a:ext cx="5760" cy="4320"/>
            </a:xfrm>
            <a:prstGeom prst="rect">
              <a:avLst/>
            </a:prstGeom>
            <a:noFill/>
            <a:ln w="9525">
              <a:noFill/>
            </a:ln>
          </p:spPr>
        </p:pic>
        <p:grpSp>
          <p:nvGrpSpPr>
            <p:cNvPr id="9222" name="Group 6"/>
            <p:cNvGrpSpPr/>
            <p:nvPr/>
          </p:nvGrpSpPr>
          <p:grpSpPr>
            <a:xfrm>
              <a:off x="94" y="3272"/>
              <a:ext cx="859" cy="952"/>
              <a:chOff x="2794" y="2160"/>
              <a:chExt cx="1154" cy="1279"/>
            </a:xfrm>
          </p:grpSpPr>
          <p:sp>
            <p:nvSpPr>
              <p:cNvPr id="9364" name="AutoShape 7"/>
              <p:cNvSpPr>
                <a:spLocks noChangeAspect="1" noTextEdit="1"/>
              </p:cNvSpPr>
              <p:nvPr/>
            </p:nvSpPr>
            <p:spPr>
              <a:xfrm>
                <a:off x="2832" y="2160"/>
                <a:ext cx="1116" cy="1237"/>
              </a:xfrm>
              <a:prstGeom prst="rect">
                <a:avLst/>
              </a:prstGeom>
              <a:noFill/>
              <a:ln w="9525">
                <a:noFill/>
              </a:ln>
            </p:spPr>
            <p:txBody>
              <a:bodyPr/>
              <a:p>
                <a:endParaRPr lang="en-US"/>
              </a:p>
            </p:txBody>
          </p:sp>
          <p:sp>
            <p:nvSpPr>
              <p:cNvPr id="9365" name="Freeform 8"/>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9366" name="Freeform 9"/>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9367" name="Freeform 1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9368" name="Freeform 11"/>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9369" name="Freeform 12"/>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9370" name="Freeform 13"/>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9371" name="Freeform 14"/>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9372" name="Freeform 15"/>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9373" name="Freeform 16"/>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9374" name="Freeform 17"/>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9375" name="Freeform 1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9376" name="Freeform 19"/>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9377" name="Freeform 20"/>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9378" name="Freeform 21"/>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9379" name="Freeform 22"/>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9380" name="Freeform 23"/>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9381" name="Freeform 24"/>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9382" name="Freeform 25"/>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9383" name="Freeform 2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9384" name="Freeform 27"/>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9385" name="Freeform 28"/>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9386" name="Freeform 29"/>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9387" name="Freeform 30"/>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9388" name="Freeform 31"/>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9389" name="Freeform 32"/>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9390" name="Freeform 33"/>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9391" name="Freeform 3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9392" name="Freeform 35"/>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9393" name="Freeform 36"/>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9394" name="Freeform 37"/>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9395" name="Freeform 38"/>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9396" name="Freeform 39"/>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9397" name="Freeform 40"/>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9398" name="Freeform 41"/>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9399" name="Freeform 42"/>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9400" name="Freeform 43"/>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9401" name="Freeform 44"/>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9402" name="Freeform 45"/>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9403" name="Freeform 46"/>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9404" name="Freeform 47"/>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9405" name="Freeform 48"/>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9406" name="Freeform 49"/>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9407" name="Freeform 50"/>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9408" name="Freeform 51"/>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9409" name="Freeform 52"/>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9410" name="Freeform 53"/>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9411" name="Freeform 54"/>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9412" name="Freeform 55"/>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9413" name="Freeform 56"/>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9414" name="Freeform 57"/>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9415" name="Freeform 58"/>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9416" name="Freeform 59"/>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9417" name="Freeform 60"/>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9418" name="Freeform 61"/>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9419" name="Freeform 62"/>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9420" name="Freeform 63"/>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9421" name="Freeform 64"/>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9422" name="Freeform 65"/>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9423" name="Freeform 66"/>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9424" name="Freeform 67"/>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9425" name="Freeform 68"/>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9426" name="Freeform 69"/>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9427" name="Freeform 70"/>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9428" name="Freeform 71"/>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9429" name="Freeform 72"/>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9430" name="Freeform 73"/>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9431" name="Freeform 74"/>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9432" name="Freeform 7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9433" name="Freeform 76"/>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9434" name="Freeform 77"/>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9435" name="Freeform 78"/>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9436" name="Freeform 79"/>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9437" name="Freeform 80"/>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9438" name="Freeform 81"/>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9439" name="Freeform 82"/>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9440" name="Freeform 83"/>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9441" name="Freeform 84"/>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9442" name="Freeform 85"/>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9443" name="Freeform 86"/>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9444" name="Freeform 87"/>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9445" name="Freeform 88"/>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9446" name="Freeform 89"/>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9447" name="Freeform 90"/>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9448" name="Freeform 91"/>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9449" name="Freeform 92"/>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9450" name="Freeform 93"/>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9451" name="Freeform 94"/>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9452" name="Freeform 95"/>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9453" name="Freeform 96"/>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9454" name="Freeform 97"/>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9455" name="Freeform 98"/>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9456" name="Freeform 99"/>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9457" name="Freeform 100"/>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9458" name="Freeform 101"/>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9459" name="Freeform 102"/>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9460" name="Freeform 103"/>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9461" name="Freeform 104"/>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9462" name="Freeform 105"/>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9463" name="Freeform 106"/>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9464" name="Freeform 107"/>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9465" name="Freeform 108"/>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9466" name="Freeform 109"/>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9467" name="Freeform 110"/>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9468" name="Freeform 111"/>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9469" name="Freeform 112"/>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9470" name="Freeform 113"/>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9471" name="Freeform 114"/>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9472" name="Freeform 115"/>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9473" name="Freeform 116"/>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9474" name="Freeform 117"/>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9475" name="Freeform 118"/>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9476" name="Freeform 119"/>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9477" name="Freeform 120"/>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9478" name="Freeform 121"/>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9479" name="Freeform 122"/>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9480" name="Freeform 123"/>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9481" name="Freeform 124"/>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9482" name="Freeform 125"/>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9483" name="Freeform 126"/>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9484" name="Freeform 127"/>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9485" name="Freeform 128"/>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9486" name="Freeform 129"/>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9487" name="Freeform 130"/>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9488" name="Freeform 131"/>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9489" name="Freeform 132"/>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9490" name="Freeform 133"/>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9491" name="Freeform 134"/>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9492" name="Freeform 135"/>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9493" name="Freeform 136"/>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9494" name="Freeform 137"/>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9495" name="Freeform 138"/>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9496" name="Freeform 139"/>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9497" name="Freeform 140"/>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9498" name="Freeform 141"/>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9499" name="Freeform 142"/>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9500" name="Freeform 143"/>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9501" name="Freeform 144"/>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9502" name="Freeform 145"/>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9503" name="Freeform 146"/>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nvGrpSpPr>
            <p:cNvPr id="9223" name="Group 147"/>
            <p:cNvGrpSpPr/>
            <p:nvPr/>
          </p:nvGrpSpPr>
          <p:grpSpPr>
            <a:xfrm flipH="1">
              <a:off x="4810" y="3312"/>
              <a:ext cx="854" cy="912"/>
              <a:chOff x="2794" y="2160"/>
              <a:chExt cx="1154" cy="1279"/>
            </a:xfrm>
          </p:grpSpPr>
          <p:sp>
            <p:nvSpPr>
              <p:cNvPr id="9224" name="AutoShape 148"/>
              <p:cNvSpPr>
                <a:spLocks noChangeAspect="1" noTextEdit="1"/>
              </p:cNvSpPr>
              <p:nvPr/>
            </p:nvSpPr>
            <p:spPr>
              <a:xfrm>
                <a:off x="2832" y="2160"/>
                <a:ext cx="1116" cy="1237"/>
              </a:xfrm>
              <a:prstGeom prst="rect">
                <a:avLst/>
              </a:prstGeom>
              <a:noFill/>
              <a:ln w="9525">
                <a:noFill/>
              </a:ln>
            </p:spPr>
            <p:txBody>
              <a:bodyPr/>
              <a:p>
                <a:endParaRPr lang="en-US"/>
              </a:p>
            </p:txBody>
          </p:sp>
          <p:sp>
            <p:nvSpPr>
              <p:cNvPr id="9225" name="Freeform 149"/>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9226" name="Freeform 15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9227" name="Freeform 151"/>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9228" name="Freeform 152"/>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9229" name="Freeform 153"/>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9230" name="Freeform 154"/>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9231" name="Freeform 155"/>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9232" name="Freeform 156"/>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9233" name="Freeform 157"/>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9234" name="Freeform 15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9235" name="Freeform 159"/>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9236" name="Freeform 160"/>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9237" name="Freeform 161"/>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9238" name="Freeform 162"/>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9239" name="Freeform 163"/>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9240" name="Freeform 164"/>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9241" name="Freeform 165"/>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9242" name="Freeform 16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9243" name="Freeform 167"/>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9244" name="Freeform 168"/>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9245" name="Freeform 169"/>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9246" name="Freeform 170"/>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9247" name="Freeform 171"/>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9248" name="Freeform 172"/>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9249" name="Freeform 173"/>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9250" name="Freeform 17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9251" name="Freeform 175"/>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9252" name="Freeform 176"/>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9253" name="Freeform 177"/>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9254" name="Freeform 178"/>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9255" name="Freeform 179"/>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9256" name="Freeform 180"/>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9257" name="Freeform 181"/>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9258" name="Freeform 182"/>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9259" name="Freeform 183"/>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9260" name="Freeform 184"/>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9261" name="Freeform 185"/>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9262" name="Freeform 186"/>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9263" name="Freeform 187"/>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9264" name="Freeform 188"/>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9265" name="Freeform 189"/>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9266" name="Freeform 190"/>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9267" name="Freeform 191"/>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9268" name="Freeform 192"/>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9269" name="Freeform 193"/>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9270" name="Freeform 194"/>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9271" name="Freeform 195"/>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9272" name="Freeform 196"/>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9273" name="Freeform 197"/>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9274" name="Freeform 198"/>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9275" name="Freeform 199"/>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9276" name="Freeform 200"/>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9277" name="Freeform 201"/>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9278" name="Freeform 202"/>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9279" name="Freeform 203"/>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9280" name="Freeform 204"/>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9281" name="Freeform 205"/>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9282" name="Freeform 206"/>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9283" name="Freeform 207"/>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9284" name="Freeform 208"/>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9285" name="Freeform 209"/>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9286" name="Freeform 210"/>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9287" name="Freeform 211"/>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9288" name="Freeform 212"/>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9289" name="Freeform 213"/>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9290" name="Freeform 214"/>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9291" name="Freeform 21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9292" name="Freeform 216"/>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9293" name="Freeform 217"/>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9294" name="Freeform 218"/>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9295" name="Freeform 219"/>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9296" name="Freeform 220"/>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9297" name="Freeform 221"/>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9298" name="Freeform 222"/>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9299" name="Freeform 223"/>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9300" name="Freeform 224"/>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9301" name="Freeform 225"/>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9302" name="Freeform 226"/>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9303" name="Freeform 227"/>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9304" name="Freeform 228"/>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9305" name="Freeform 229"/>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9306" name="Freeform 230"/>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9307" name="Freeform 231"/>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9308" name="Freeform 232"/>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9309" name="Freeform 233"/>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9310" name="Freeform 234"/>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9311" name="Freeform 235"/>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9312" name="Freeform 236"/>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9313" name="Freeform 237"/>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9314" name="Freeform 238"/>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9315" name="Freeform 239"/>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9316" name="Freeform 240"/>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9317" name="Freeform 241"/>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9318" name="Freeform 242"/>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9319" name="Freeform 243"/>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9320" name="Freeform 244"/>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9321" name="Freeform 245"/>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9322" name="Freeform 246"/>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9323" name="Freeform 247"/>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9324" name="Freeform 248"/>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9325" name="Freeform 249"/>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9326" name="Freeform 250"/>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9327" name="Freeform 251"/>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9328" name="Freeform 252"/>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9329" name="Freeform 253"/>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9330" name="Freeform 254"/>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9331" name="Freeform 255"/>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9332" name="Freeform 256"/>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9333" name="Freeform 257"/>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9334" name="Freeform 258"/>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9335" name="Freeform 259"/>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9336" name="Freeform 260"/>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9337" name="Freeform 261"/>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9338" name="Freeform 262"/>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9339" name="Freeform 263"/>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9340" name="Freeform 264"/>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9341" name="Freeform 265"/>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9342" name="Freeform 266"/>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9343" name="Freeform 267"/>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9344" name="Freeform 268"/>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9345" name="Freeform 269"/>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9346" name="Freeform 270"/>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9347" name="Freeform 271"/>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9348" name="Freeform 272"/>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9349" name="Freeform 273"/>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9350" name="Freeform 274"/>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9351" name="Freeform 275"/>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9352" name="Freeform 276"/>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9353" name="Freeform 277"/>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9354" name="Freeform 278"/>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9355" name="Freeform 279"/>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9356" name="Freeform 280"/>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9357" name="Freeform 281"/>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9358" name="Freeform 282"/>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9359" name="Freeform 283"/>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9360" name="Freeform 284"/>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9361" name="Freeform 285"/>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9362" name="Freeform 286"/>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9363" name="Freeform 287"/>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sp>
        <p:nvSpPr>
          <p:cNvPr id="286" name="Text Box 305"/>
          <p:cNvSpPr txBox="1"/>
          <p:nvPr/>
        </p:nvSpPr>
        <p:spPr>
          <a:xfrm>
            <a:off x="2286000" y="376238"/>
            <a:ext cx="4495800" cy="461962"/>
          </a:xfrm>
          <a:prstGeom prst="rect">
            <a:avLst/>
          </a:prstGeom>
          <a:solidFill>
            <a:srgbClr val="3366FF"/>
          </a:solidFill>
          <a:ln w="9525" cap="flat" cmpd="sng">
            <a:solidFill>
              <a:srgbClr val="FF0000"/>
            </a:solidFill>
            <a:prstDash val="solid"/>
            <a:miter/>
            <a:headEnd type="none" w="med" len="med"/>
            <a:tailEnd type="none" w="med" len="med"/>
          </a:ln>
        </p:spPr>
        <p:txBody>
          <a:bodyPr>
            <a:spAutoFit/>
          </a:bodyPr>
          <a:p>
            <a:pPr algn="ctr">
              <a:spcBef>
                <a:spcPct val="50000"/>
              </a:spcBef>
            </a:pPr>
            <a:r>
              <a:rPr sz="2400" b="1" dirty="0">
                <a:solidFill>
                  <a:srgbClr val="FFFF00"/>
                </a:solidFill>
                <a:latin typeface="Arial" panose="020B0604020202020204" pitchFamily="34" charset="0"/>
                <a:cs typeface="Arial" panose="020B0604020202020204" pitchFamily="34" charset="0"/>
              </a:rPr>
              <a:t>THẢO LUẬN NHÓM BÀN</a:t>
            </a:r>
            <a:endParaRPr sz="2400" b="1" dirty="0">
              <a:solidFill>
                <a:srgbClr val="FFFF00"/>
              </a:solidFill>
              <a:latin typeface="Arial" panose="020B0604020202020204" pitchFamily="34" charset="0"/>
              <a:ea typeface="Arial" panose="020B0604020202020204" pitchFamily="34" charset="0"/>
            </a:endParaRPr>
          </a:p>
        </p:txBody>
      </p:sp>
      <p:sp>
        <p:nvSpPr>
          <p:cNvPr id="287" name="Rectangle 304" descr="Parchment"/>
          <p:cNvSpPr>
            <a:spLocks noChangeArrowheads="1"/>
          </p:cNvSpPr>
          <p:nvPr/>
        </p:nvSpPr>
        <p:spPr bwMode="auto">
          <a:xfrm>
            <a:off x="555625" y="1038225"/>
            <a:ext cx="8072438" cy="4967288"/>
          </a:xfrm>
          <a:prstGeom prst="rect">
            <a:avLst/>
          </a:prstGeom>
          <a:blipFill dpi="0" rotWithShape="0">
            <a:blip r:embed="rId2"/>
            <a:srcRect/>
            <a:tile tx="0" ty="0" sx="100000" sy="100000" flip="none" algn="tl"/>
          </a:blipFill>
          <a:ln w="38100" cmpd="dbl">
            <a:solidFill>
              <a:srgbClr val="FF0000"/>
            </a:solidFill>
            <a:miter lim="800000"/>
          </a:ln>
        </p:spPr>
        <p:txBody>
          <a:bodyPr/>
          <a:p>
            <a:pPr marL="342900" indent="-342900" eaLnBrk="0" hangingPunct="0">
              <a:lnSpc>
                <a:spcPct val="90000"/>
              </a:lnSpc>
              <a:spcBef>
                <a:spcPct val="20000"/>
              </a:spcBef>
              <a:buNone/>
            </a:pPr>
            <a:r>
              <a:rPr sz="2000" b="1" dirty="0">
                <a:latin typeface="Times New Roman" panose="02020603050405020304" pitchFamily="18" charset="0"/>
                <a:cs typeface="Times New Roman" panose="02020603050405020304" pitchFamily="18" charset="0"/>
              </a:rPr>
              <a:t>- Hoạt động nhóm b</a:t>
            </a:r>
            <a:r>
              <a:rPr sz="2000" b="1" dirty="0">
                <a:latin typeface="Times New Roman" panose="02020603050405020304" pitchFamily="18" charset="0"/>
                <a:ea typeface="Times New Roman" panose="02020603050405020304" pitchFamily="18" charset="0"/>
              </a:rPr>
              <a:t>à</a:t>
            </a:r>
            <a:r>
              <a:rPr sz="2000" b="1" dirty="0">
                <a:latin typeface="Times New Roman" panose="02020603050405020304" pitchFamily="18" charset="0"/>
                <a:cs typeface="Times New Roman" panose="02020603050405020304" pitchFamily="18" charset="0"/>
              </a:rPr>
              <a:t>n.</a:t>
            </a:r>
            <a:endParaRPr sz="20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sz="2000" b="1" dirty="0">
                <a:latin typeface="Times New Roman" panose="02020603050405020304" pitchFamily="18" charset="0"/>
                <a:cs typeface="Times New Roman" panose="02020603050405020304" pitchFamily="18" charset="0"/>
              </a:rPr>
              <a:t>- Thời gian: 5 phút.</a:t>
            </a:r>
            <a:r>
              <a:rPr lang="vi-VN" altLang="x-none" sz="2000" b="1" dirty="0">
                <a:latin typeface="Times New Roman" panose="02020603050405020304" pitchFamily="18" charset="0"/>
                <a:cs typeface="Times New Roman" panose="02020603050405020304" pitchFamily="18" charset="0"/>
              </a:rPr>
              <a:t> </a:t>
            </a:r>
            <a:endParaRPr sz="20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sz="2000" b="1" dirty="0">
                <a:latin typeface="Times New Roman" panose="02020603050405020304" pitchFamily="18" charset="0"/>
                <a:cs typeface="Times New Roman" panose="02020603050405020304" pitchFamily="18" charset="0"/>
              </a:rPr>
              <a:t>- Sản phẩm hoạt động: ghi v</a:t>
            </a:r>
            <a:r>
              <a:rPr sz="2000" b="1" dirty="0">
                <a:latin typeface="Times New Roman" panose="02020603050405020304" pitchFamily="18" charset="0"/>
                <a:ea typeface="Times New Roman" panose="02020603050405020304" pitchFamily="18" charset="0"/>
              </a:rPr>
              <a:t>à</a:t>
            </a:r>
            <a:r>
              <a:rPr sz="2000" b="1" dirty="0">
                <a:latin typeface="Times New Roman" panose="02020603050405020304" pitchFamily="18" charset="0"/>
                <a:cs typeface="Times New Roman" panose="02020603050405020304" pitchFamily="18" charset="0"/>
              </a:rPr>
              <a:t>o </a:t>
            </a:r>
            <a:r>
              <a:rPr sz="2000" b="1" dirty="0">
                <a:solidFill>
                  <a:srgbClr val="FF0000"/>
                </a:solidFill>
                <a:latin typeface="Times New Roman" panose="02020603050405020304" pitchFamily="18" charset="0"/>
                <a:cs typeface="Times New Roman" panose="02020603050405020304" pitchFamily="18" charset="0"/>
              </a:rPr>
              <a:t>phiếu học tập số 3</a:t>
            </a:r>
            <a:r>
              <a:rPr sz="2000" b="1" dirty="0">
                <a:latin typeface="Times New Roman" panose="02020603050405020304" pitchFamily="18" charset="0"/>
                <a:cs typeface="Times New Roman" panose="02020603050405020304" pitchFamily="18" charset="0"/>
              </a:rPr>
              <a:t>.</a:t>
            </a:r>
            <a:endParaRPr sz="20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sz="2000" b="1" dirty="0">
                <a:latin typeface="Times New Roman" panose="02020603050405020304" pitchFamily="18" charset="0"/>
                <a:cs typeface="Times New Roman" panose="02020603050405020304" pitchFamily="18" charset="0"/>
              </a:rPr>
              <a:t>- Trả lời:</a:t>
            </a:r>
            <a:endParaRPr sz="2000" b="1" dirty="0">
              <a:latin typeface="Times New Roman" panose="02020603050405020304" pitchFamily="18" charset="0"/>
              <a:cs typeface="Times New Roman" panose="02020603050405020304" pitchFamily="18" charset="0"/>
            </a:endParaRPr>
          </a:p>
          <a:p>
            <a:pPr marL="342900" indent="-342900">
              <a:buNone/>
            </a:pPr>
            <a:r>
              <a:rPr sz="2000" dirty="0">
                <a:latin typeface="Times New Roman" panose="02020603050405020304" pitchFamily="18" charset="0"/>
              </a:rPr>
              <a:t>   </a:t>
            </a:r>
            <a:r>
              <a:rPr sz="2000" b="1" dirty="0">
                <a:solidFill>
                  <a:srgbClr val="0000FF"/>
                </a:solidFill>
                <a:latin typeface="Times New Roman" panose="02020603050405020304" pitchFamily="18" charset="0"/>
              </a:rPr>
              <a:t>1.  Những lễ hội như hội thổi cơm thi ở làng Đồng Vân cho em biết thêm điều gì về lịch sử, văn hóa dân tộc? </a:t>
            </a:r>
            <a:endParaRPr sz="2000" b="1" dirty="0">
              <a:solidFill>
                <a:srgbClr val="0000FF"/>
              </a:solidFill>
              <a:latin typeface="Times New Roman" panose="02020603050405020304" pitchFamily="18" charset="0"/>
            </a:endParaRPr>
          </a:p>
          <a:p>
            <a:pPr marL="342900" indent="-342900">
              <a:buNone/>
            </a:pPr>
            <a:r>
              <a:rPr sz="2000" dirty="0">
                <a:latin typeface="Times New Roman" panose="02020603050405020304" pitchFamily="18" charset="0"/>
              </a:rPr>
              <a:t>      Giúp hiểu thêm về lịch sử, về những lễ hội của cha ông ta lưu truyền qua nhiều thế hệ, nhằm tôn vinh những nét đẹp của văn hóa dân tộc, của nghề trồng lúa nước.</a:t>
            </a:r>
            <a:endParaRPr sz="2000" dirty="0">
              <a:latin typeface="Times New Roman" panose="02020603050405020304" pitchFamily="18" charset="0"/>
            </a:endParaRPr>
          </a:p>
          <a:p>
            <a:pPr marL="342900" indent="-342900">
              <a:buNone/>
            </a:pPr>
            <a:endParaRPr sz="2000" b="1" dirty="0">
              <a:solidFill>
                <a:srgbClr val="0000FF"/>
              </a:solidFill>
              <a:latin typeface="Times New Roman" panose="02020603050405020304" pitchFamily="18" charset="0"/>
            </a:endParaRPr>
          </a:p>
          <a:p>
            <a:pPr marL="342900" indent="-342900">
              <a:buNone/>
            </a:pPr>
            <a:r>
              <a:rPr sz="2000" b="1" dirty="0">
                <a:solidFill>
                  <a:srgbClr val="0000FF"/>
                </a:solidFill>
                <a:latin typeface="Times New Roman" panose="02020603050405020304" pitchFamily="18" charset="0"/>
              </a:rPr>
              <a:t>  2. Liên hệ với văn bản Thánh Gióng và Sự tích Hồ Gươm.</a:t>
            </a:r>
            <a:endParaRPr sz="2000" b="1" dirty="0">
              <a:solidFill>
                <a:srgbClr val="0000FF"/>
              </a:solidFill>
              <a:latin typeface="Times New Roman" panose="02020603050405020304" pitchFamily="18" charset="0"/>
            </a:endParaRPr>
          </a:p>
          <a:p>
            <a:pPr marL="342900" indent="-342900" eaLnBrk="0" hangingPunct="0">
              <a:buNone/>
            </a:pPr>
            <a:r>
              <a:rPr sz="2000" dirty="0">
                <a:latin typeface="Times New Roman" panose="02020603050405020304" pitchFamily="18" charset="0"/>
              </a:rPr>
              <a:t>         Hai văn bản Thánh Gióng và Sự tích Hồ Gươm cho thấy nhân dân ta</a:t>
            </a:r>
            <a:endParaRPr sz="2000" dirty="0">
              <a:latin typeface="Times New Roman" panose="02020603050405020304" pitchFamily="18" charset="0"/>
            </a:endParaRPr>
          </a:p>
          <a:p>
            <a:pPr marL="342900" indent="-342900" eaLnBrk="0" hangingPunct="0">
              <a:buNone/>
            </a:pPr>
            <a:r>
              <a:rPr sz="2000" dirty="0">
                <a:latin typeface="Times New Roman" panose="02020603050405020304" pitchFamily="18" charset="0"/>
              </a:rPr>
              <a:t>luôn đoàn kết đấu tranh, quyết tâm chiến đấu và chiến thắng kẻ thù xâm lược.</a:t>
            </a:r>
            <a:endParaRPr sz="2000" dirty="0">
              <a:latin typeface="Times New Roman" panose="02020603050405020304" pitchFamily="18" charset="0"/>
            </a:endParaRPr>
          </a:p>
          <a:p>
            <a:pPr marL="342900" indent="-342900" eaLnBrk="0" hangingPunct="0">
              <a:buNone/>
            </a:pPr>
            <a:r>
              <a:rPr sz="2000" dirty="0">
                <a:latin typeface="Times New Roman" panose="02020603050405020304" pitchFamily="18" charset="0"/>
              </a:rPr>
              <a:t>Điều đó đã trở thành truyền thống yêu nước quý báu của nhân dân ta từ xưa</a:t>
            </a:r>
            <a:endParaRPr sz="2000" dirty="0">
              <a:latin typeface="Times New Roman" panose="02020603050405020304" pitchFamily="18" charset="0"/>
            </a:endParaRPr>
          </a:p>
          <a:p>
            <a:pPr marL="342900" indent="-342900" eaLnBrk="0" hangingPunct="0">
              <a:buNone/>
            </a:pPr>
            <a:r>
              <a:rPr sz="2000" dirty="0">
                <a:latin typeface="Times New Roman" panose="02020603050405020304" pitchFamily="18" charset="0"/>
              </a:rPr>
              <a:t>đến nay.</a:t>
            </a:r>
            <a:endParaRPr sz="2000" b="1" dirty="0">
              <a:solidFill>
                <a:srgbClr val="0000FF"/>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286"/>
                                        </p:tgtEl>
                                        <p:attrNameLst>
                                          <p:attrName>style.visibility</p:attrName>
                                        </p:attrNameLst>
                                      </p:cBhvr>
                                      <p:to>
                                        <p:strVal val="visible"/>
                                      </p:to>
                                    </p:set>
                                  </p:childTnLst>
                                </p:cTn>
                              </p:par>
                            </p:childTnLst>
                          </p:cTn>
                        </p:par>
                        <p:par>
                          <p:cTn id="7" fill="hold">
                            <p:stCondLst>
                              <p:cond delay="1350"/>
                            </p:stCondLst>
                            <p:childTnLst>
                              <p:par>
                                <p:cTn id="8" presetID="8" presetClass="entr" presetSubtype="16" fill="hold" grpId="0" nodeType="afterEffect">
                                  <p:stCondLst>
                                    <p:cond delay="0"/>
                                  </p:stCondLst>
                                  <p:childTnLst>
                                    <p:set>
                                      <p:cBhvr>
                                        <p:cTn id="9" dur="1" fill="hold">
                                          <p:stCondLst>
                                            <p:cond delay="0"/>
                                          </p:stCondLst>
                                        </p:cTn>
                                        <p:tgtEl>
                                          <p:spTgt spid="287"/>
                                        </p:tgtEl>
                                        <p:attrNameLst>
                                          <p:attrName>style.visibility</p:attrName>
                                        </p:attrNameLst>
                                      </p:cBhvr>
                                      <p:to>
                                        <p:strVal val="visible"/>
                                      </p:to>
                                    </p:set>
                                    <p:animEffect transition="in" filter="diamond(in)">
                                      <p:cBhvr>
                                        <p:cTn id="10" dur="2000"/>
                                        <p:tgtEl>
                                          <p:spTgt spid="2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 grpId="0" animBg="1"/>
      <p:bldP spid="28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2" name="Group 4"/>
          <p:cNvGrpSpPr/>
          <p:nvPr/>
        </p:nvGrpSpPr>
        <p:grpSpPr>
          <a:xfrm>
            <a:off x="-38100" y="-38100"/>
            <a:ext cx="9220200" cy="6934200"/>
            <a:chOff x="0" y="0"/>
            <a:chExt cx="5760" cy="4320"/>
          </a:xfrm>
        </p:grpSpPr>
        <p:pic>
          <p:nvPicPr>
            <p:cNvPr id="10245" name="Picture 5"/>
            <p:cNvPicPr>
              <a:picLocks noChangeAspect="1"/>
            </p:cNvPicPr>
            <p:nvPr/>
          </p:nvPicPr>
          <p:blipFill>
            <a:blip r:embed="rId1"/>
            <a:stretch>
              <a:fillRect/>
            </a:stretch>
          </p:blipFill>
          <p:spPr>
            <a:xfrm>
              <a:off x="0" y="0"/>
              <a:ext cx="5760" cy="4320"/>
            </a:xfrm>
            <a:prstGeom prst="rect">
              <a:avLst/>
            </a:prstGeom>
            <a:noFill/>
            <a:ln w="9525">
              <a:noFill/>
            </a:ln>
          </p:spPr>
        </p:pic>
        <p:grpSp>
          <p:nvGrpSpPr>
            <p:cNvPr id="10246" name="Group 6"/>
            <p:cNvGrpSpPr/>
            <p:nvPr/>
          </p:nvGrpSpPr>
          <p:grpSpPr>
            <a:xfrm>
              <a:off x="94" y="3272"/>
              <a:ext cx="859" cy="952"/>
              <a:chOff x="2794" y="2160"/>
              <a:chExt cx="1154" cy="1279"/>
            </a:xfrm>
          </p:grpSpPr>
          <p:sp>
            <p:nvSpPr>
              <p:cNvPr id="10388" name="AutoShape 7"/>
              <p:cNvSpPr>
                <a:spLocks noChangeAspect="1" noTextEdit="1"/>
              </p:cNvSpPr>
              <p:nvPr/>
            </p:nvSpPr>
            <p:spPr>
              <a:xfrm>
                <a:off x="2832" y="2160"/>
                <a:ext cx="1116" cy="1237"/>
              </a:xfrm>
              <a:prstGeom prst="rect">
                <a:avLst/>
              </a:prstGeom>
              <a:noFill/>
              <a:ln w="9525">
                <a:noFill/>
              </a:ln>
            </p:spPr>
            <p:txBody>
              <a:bodyPr/>
              <a:p>
                <a:endParaRPr lang="en-US"/>
              </a:p>
            </p:txBody>
          </p:sp>
          <p:sp>
            <p:nvSpPr>
              <p:cNvPr id="10389" name="Freeform 8"/>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10390" name="Freeform 9"/>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10391" name="Freeform 1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10392" name="Freeform 11"/>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10393" name="Freeform 12"/>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10394" name="Freeform 13"/>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10395" name="Freeform 14"/>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10396" name="Freeform 15"/>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10397" name="Freeform 16"/>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10398" name="Freeform 17"/>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10399" name="Freeform 1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10400" name="Freeform 19"/>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10401" name="Freeform 20"/>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10402" name="Freeform 21"/>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10403" name="Freeform 22"/>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10404" name="Freeform 23"/>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10405" name="Freeform 24"/>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10406" name="Freeform 25"/>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10407" name="Freeform 2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10408" name="Freeform 27"/>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10409" name="Freeform 28"/>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10410" name="Freeform 29"/>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10411" name="Freeform 30"/>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10412" name="Freeform 31"/>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10413" name="Freeform 32"/>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10414" name="Freeform 33"/>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10415" name="Freeform 3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10416" name="Freeform 35"/>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10417" name="Freeform 36"/>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10418" name="Freeform 37"/>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10419" name="Freeform 38"/>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10420" name="Freeform 39"/>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10421" name="Freeform 40"/>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10422" name="Freeform 41"/>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10423" name="Freeform 42"/>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10424" name="Freeform 43"/>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10425" name="Freeform 44"/>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10426" name="Freeform 45"/>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10427" name="Freeform 46"/>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10428" name="Freeform 47"/>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10429" name="Freeform 48"/>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10430" name="Freeform 49"/>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10431" name="Freeform 50"/>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10432" name="Freeform 51"/>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10433" name="Freeform 52"/>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10434" name="Freeform 53"/>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10435" name="Freeform 54"/>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10436" name="Freeform 55"/>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10437" name="Freeform 56"/>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10438" name="Freeform 57"/>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10439" name="Freeform 58"/>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10440" name="Freeform 59"/>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10441" name="Freeform 60"/>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10442" name="Freeform 61"/>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10443" name="Freeform 62"/>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10444" name="Freeform 63"/>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10445" name="Freeform 64"/>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10446" name="Freeform 65"/>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10447" name="Freeform 66"/>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10448" name="Freeform 67"/>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10449" name="Freeform 68"/>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10450" name="Freeform 69"/>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10451" name="Freeform 70"/>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10452" name="Freeform 71"/>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10453" name="Freeform 72"/>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10454" name="Freeform 73"/>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10455" name="Freeform 74"/>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10456" name="Freeform 7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10457" name="Freeform 76"/>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10458" name="Freeform 77"/>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10459" name="Freeform 78"/>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10460" name="Freeform 79"/>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10461" name="Freeform 80"/>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10462" name="Freeform 81"/>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10463" name="Freeform 82"/>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10464" name="Freeform 83"/>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10465" name="Freeform 84"/>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10466" name="Freeform 85"/>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10467" name="Freeform 86"/>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0468" name="Freeform 87"/>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10469" name="Freeform 88"/>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0470" name="Freeform 89"/>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10471" name="Freeform 90"/>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10472" name="Freeform 91"/>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0473" name="Freeform 92"/>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0474" name="Freeform 93"/>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10475" name="Freeform 94"/>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10476" name="Freeform 95"/>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10477" name="Freeform 96"/>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10478" name="Freeform 97"/>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10479" name="Freeform 98"/>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10480" name="Freeform 99"/>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10481" name="Freeform 100"/>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10482" name="Freeform 101"/>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0483" name="Freeform 102"/>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0484" name="Freeform 103"/>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10485" name="Freeform 104"/>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10486" name="Freeform 105"/>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10487" name="Freeform 106"/>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10488" name="Freeform 107"/>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0489" name="Freeform 108"/>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0490" name="Freeform 109"/>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10491" name="Freeform 110"/>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10492" name="Freeform 111"/>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10493" name="Freeform 112"/>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10494" name="Freeform 113"/>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10495" name="Freeform 114"/>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10496" name="Freeform 115"/>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10497" name="Freeform 116"/>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10498" name="Freeform 117"/>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10499" name="Freeform 118"/>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0500" name="Freeform 119"/>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10501" name="Freeform 120"/>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10502" name="Freeform 121"/>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10503" name="Freeform 122"/>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10504" name="Freeform 123"/>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10505" name="Freeform 124"/>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0506" name="Freeform 125"/>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10507" name="Freeform 126"/>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10508" name="Freeform 127"/>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10509" name="Freeform 128"/>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10510" name="Freeform 129"/>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10511" name="Freeform 130"/>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10512" name="Freeform 131"/>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10513" name="Freeform 132"/>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10514" name="Freeform 133"/>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0515" name="Freeform 134"/>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0516" name="Freeform 135"/>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10517" name="Freeform 136"/>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10518" name="Freeform 137"/>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10519" name="Freeform 138"/>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10520" name="Freeform 139"/>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10521" name="Freeform 140"/>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10522" name="Freeform 141"/>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10523" name="Freeform 142"/>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10524" name="Freeform 143"/>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10525" name="Freeform 144"/>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10526" name="Freeform 145"/>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0527" name="Freeform 146"/>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nvGrpSpPr>
            <p:cNvPr id="10247" name="Group 147"/>
            <p:cNvGrpSpPr/>
            <p:nvPr/>
          </p:nvGrpSpPr>
          <p:grpSpPr>
            <a:xfrm flipH="1">
              <a:off x="4810" y="3312"/>
              <a:ext cx="854" cy="912"/>
              <a:chOff x="2794" y="2160"/>
              <a:chExt cx="1154" cy="1279"/>
            </a:xfrm>
          </p:grpSpPr>
          <p:sp>
            <p:nvSpPr>
              <p:cNvPr id="10248" name="AutoShape 148"/>
              <p:cNvSpPr>
                <a:spLocks noChangeAspect="1" noTextEdit="1"/>
              </p:cNvSpPr>
              <p:nvPr/>
            </p:nvSpPr>
            <p:spPr>
              <a:xfrm>
                <a:off x="2832" y="2160"/>
                <a:ext cx="1116" cy="1237"/>
              </a:xfrm>
              <a:prstGeom prst="rect">
                <a:avLst/>
              </a:prstGeom>
              <a:noFill/>
              <a:ln w="9525">
                <a:noFill/>
              </a:ln>
            </p:spPr>
            <p:txBody>
              <a:bodyPr/>
              <a:p>
                <a:endParaRPr lang="en-US"/>
              </a:p>
            </p:txBody>
          </p:sp>
          <p:sp>
            <p:nvSpPr>
              <p:cNvPr id="10249" name="Freeform 149"/>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10250" name="Freeform 15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10251" name="Freeform 151"/>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10252" name="Freeform 152"/>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10253" name="Freeform 153"/>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10254" name="Freeform 154"/>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10255" name="Freeform 155"/>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10256" name="Freeform 156"/>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10257" name="Freeform 157"/>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10258" name="Freeform 15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10259" name="Freeform 159"/>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10260" name="Freeform 160"/>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10261" name="Freeform 161"/>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10262" name="Freeform 162"/>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10263" name="Freeform 163"/>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10264" name="Freeform 164"/>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10265" name="Freeform 165"/>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10266" name="Freeform 16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10267" name="Freeform 167"/>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10268" name="Freeform 168"/>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10269" name="Freeform 169"/>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10270" name="Freeform 170"/>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10271" name="Freeform 171"/>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10272" name="Freeform 172"/>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10273" name="Freeform 173"/>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10274" name="Freeform 17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10275" name="Freeform 175"/>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10276" name="Freeform 176"/>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10277" name="Freeform 177"/>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10278" name="Freeform 178"/>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10279" name="Freeform 179"/>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10280" name="Freeform 180"/>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10281" name="Freeform 181"/>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10282" name="Freeform 182"/>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10283" name="Freeform 183"/>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10284" name="Freeform 184"/>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10285" name="Freeform 185"/>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10286" name="Freeform 186"/>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10287" name="Freeform 187"/>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10288" name="Freeform 188"/>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10289" name="Freeform 189"/>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10290" name="Freeform 190"/>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10291" name="Freeform 191"/>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10292" name="Freeform 192"/>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10293" name="Freeform 193"/>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10294" name="Freeform 194"/>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10295" name="Freeform 195"/>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10296" name="Freeform 196"/>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10297" name="Freeform 197"/>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10298" name="Freeform 198"/>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10299" name="Freeform 199"/>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10300" name="Freeform 200"/>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10301" name="Freeform 201"/>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10302" name="Freeform 202"/>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10303" name="Freeform 203"/>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10304" name="Freeform 204"/>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10305" name="Freeform 205"/>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10306" name="Freeform 206"/>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10307" name="Freeform 207"/>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10308" name="Freeform 208"/>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10309" name="Freeform 209"/>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10310" name="Freeform 210"/>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10311" name="Freeform 211"/>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10312" name="Freeform 212"/>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10313" name="Freeform 213"/>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10314" name="Freeform 214"/>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10315" name="Freeform 21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10316" name="Freeform 216"/>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10317" name="Freeform 217"/>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10318" name="Freeform 218"/>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10319" name="Freeform 219"/>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10320" name="Freeform 220"/>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10321" name="Freeform 221"/>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10322" name="Freeform 222"/>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10323" name="Freeform 223"/>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10324" name="Freeform 224"/>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10325" name="Freeform 225"/>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10326" name="Freeform 226"/>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10327" name="Freeform 227"/>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0328" name="Freeform 228"/>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10329" name="Freeform 229"/>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0330" name="Freeform 230"/>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10331" name="Freeform 231"/>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10332" name="Freeform 232"/>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0333" name="Freeform 233"/>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0334" name="Freeform 234"/>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10335" name="Freeform 235"/>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10336" name="Freeform 236"/>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10337" name="Freeform 237"/>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10338" name="Freeform 238"/>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10339" name="Freeform 239"/>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10340" name="Freeform 240"/>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10341" name="Freeform 241"/>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10342" name="Freeform 242"/>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0343" name="Freeform 243"/>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0344" name="Freeform 244"/>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10345" name="Freeform 245"/>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10346" name="Freeform 246"/>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10347" name="Freeform 247"/>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10348" name="Freeform 248"/>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0349" name="Freeform 249"/>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0350" name="Freeform 250"/>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10351" name="Freeform 251"/>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10352" name="Freeform 252"/>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10353" name="Freeform 253"/>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10354" name="Freeform 254"/>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10355" name="Freeform 255"/>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10356" name="Freeform 256"/>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10357" name="Freeform 257"/>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10358" name="Freeform 258"/>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10359" name="Freeform 259"/>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0360" name="Freeform 260"/>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10361" name="Freeform 261"/>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10362" name="Freeform 262"/>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10363" name="Freeform 263"/>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10364" name="Freeform 264"/>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10365" name="Freeform 265"/>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0366" name="Freeform 266"/>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10367" name="Freeform 267"/>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10368" name="Freeform 268"/>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10369" name="Freeform 269"/>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10370" name="Freeform 270"/>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10371" name="Freeform 271"/>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10372" name="Freeform 272"/>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10373" name="Freeform 273"/>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10374" name="Freeform 274"/>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0375" name="Freeform 275"/>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0376" name="Freeform 276"/>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10377" name="Freeform 277"/>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10378" name="Freeform 278"/>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10379" name="Freeform 279"/>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10380" name="Freeform 280"/>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10381" name="Freeform 281"/>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10382" name="Freeform 282"/>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10383" name="Freeform 283"/>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10384" name="Freeform 284"/>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10385" name="Freeform 285"/>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10386" name="Freeform 286"/>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0387" name="Freeform 287"/>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sp>
        <p:nvSpPr>
          <p:cNvPr id="286" name="Text Box 305"/>
          <p:cNvSpPr txBox="1"/>
          <p:nvPr/>
        </p:nvSpPr>
        <p:spPr>
          <a:xfrm>
            <a:off x="2286000" y="757238"/>
            <a:ext cx="4495800" cy="461962"/>
          </a:xfrm>
          <a:prstGeom prst="rect">
            <a:avLst/>
          </a:prstGeom>
          <a:solidFill>
            <a:srgbClr val="3366FF"/>
          </a:solidFill>
          <a:ln w="9525" cap="flat" cmpd="sng">
            <a:solidFill>
              <a:srgbClr val="FF0000"/>
            </a:solidFill>
            <a:prstDash val="solid"/>
            <a:miter/>
            <a:headEnd type="none" w="med" len="med"/>
            <a:tailEnd type="none" w="med" len="med"/>
          </a:ln>
        </p:spPr>
        <p:txBody>
          <a:bodyPr>
            <a:spAutoFit/>
          </a:bodyPr>
          <a:p>
            <a:pPr algn="ctr">
              <a:spcBef>
                <a:spcPct val="50000"/>
              </a:spcBef>
            </a:pPr>
            <a:r>
              <a:rPr sz="2400" b="1" dirty="0">
                <a:solidFill>
                  <a:srgbClr val="FFFF00"/>
                </a:solidFill>
                <a:latin typeface="Arial" panose="020B0604020202020204" pitchFamily="34" charset="0"/>
                <a:cs typeface="Arial" panose="020B0604020202020204" pitchFamily="34" charset="0"/>
              </a:rPr>
              <a:t>THẢO LUẬN NHÓM BÀN</a:t>
            </a:r>
            <a:endParaRPr sz="2400" b="1" dirty="0">
              <a:solidFill>
                <a:srgbClr val="FFFF00"/>
              </a:solidFill>
              <a:latin typeface="Arial" panose="020B0604020202020204" pitchFamily="34" charset="0"/>
              <a:ea typeface="Arial" panose="020B0604020202020204" pitchFamily="34" charset="0"/>
            </a:endParaRPr>
          </a:p>
        </p:txBody>
      </p:sp>
      <p:sp>
        <p:nvSpPr>
          <p:cNvPr id="287" name="Rectangle 304" descr="Parchment"/>
          <p:cNvSpPr>
            <a:spLocks noChangeArrowheads="1"/>
          </p:cNvSpPr>
          <p:nvPr/>
        </p:nvSpPr>
        <p:spPr bwMode="auto">
          <a:xfrm>
            <a:off x="555625" y="1419225"/>
            <a:ext cx="8072438" cy="3381375"/>
          </a:xfrm>
          <a:prstGeom prst="rect">
            <a:avLst/>
          </a:prstGeom>
          <a:blipFill dpi="0" rotWithShape="0">
            <a:blip r:embed="rId2"/>
            <a:srcRect/>
            <a:tile tx="0" ty="0" sx="100000" sy="100000" flip="none" algn="tl"/>
          </a:blipFill>
          <a:ln w="38100" cmpd="dbl">
            <a:solidFill>
              <a:srgbClr val="FF0000"/>
            </a:solidFill>
            <a:miter lim="800000"/>
          </a:ln>
        </p:spPr>
        <p:txBody>
          <a:bodyPr/>
          <a:p>
            <a:pPr marL="342900" indent="-342900" eaLnBrk="0" hangingPunct="0">
              <a:lnSpc>
                <a:spcPct val="90000"/>
              </a:lnSpc>
              <a:spcBef>
                <a:spcPct val="20000"/>
              </a:spcBef>
              <a:buNone/>
            </a:pPr>
            <a:r>
              <a:rPr sz="2400" b="1" dirty="0">
                <a:latin typeface="Times New Roman" panose="02020603050405020304" pitchFamily="18" charset="0"/>
                <a:cs typeface="Times New Roman" panose="02020603050405020304" pitchFamily="18" charset="0"/>
              </a:rPr>
              <a:t>- Hoạt động nhóm b</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n.</a:t>
            </a:r>
            <a:endParaRPr sz="24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sz="2400" b="1" dirty="0">
                <a:latin typeface="Times New Roman" panose="02020603050405020304" pitchFamily="18" charset="0"/>
                <a:cs typeface="Times New Roman" panose="02020603050405020304" pitchFamily="18" charset="0"/>
              </a:rPr>
              <a:t>- Thời gian: 5 phút.</a:t>
            </a:r>
            <a:r>
              <a:rPr lang="vi-VN" altLang="x-none" sz="2400" b="1" dirty="0">
                <a:latin typeface="Times New Roman" panose="02020603050405020304" pitchFamily="18" charset="0"/>
                <a:cs typeface="Times New Roman" panose="02020603050405020304" pitchFamily="18" charset="0"/>
              </a:rPr>
              <a:t> </a:t>
            </a:r>
            <a:endParaRPr sz="24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r>
              <a:rPr sz="2400" b="1" dirty="0">
                <a:latin typeface="Times New Roman" panose="02020603050405020304" pitchFamily="18" charset="0"/>
                <a:cs typeface="Times New Roman" panose="02020603050405020304" pitchFamily="18" charset="0"/>
              </a:rPr>
              <a:t>- Sản phẩm hoạt động: ghi v</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o </a:t>
            </a:r>
            <a:r>
              <a:rPr sz="2400" b="1" dirty="0">
                <a:solidFill>
                  <a:srgbClr val="FF0000"/>
                </a:solidFill>
                <a:latin typeface="Times New Roman" panose="02020603050405020304" pitchFamily="18" charset="0"/>
                <a:cs typeface="Times New Roman" panose="02020603050405020304" pitchFamily="18" charset="0"/>
              </a:rPr>
              <a:t>phiếu học tập số 4</a:t>
            </a:r>
            <a:r>
              <a:rPr sz="2400" b="1" dirty="0">
                <a:latin typeface="Times New Roman" panose="02020603050405020304" pitchFamily="18" charset="0"/>
                <a:cs typeface="Times New Roman" panose="02020603050405020304" pitchFamily="18" charset="0"/>
              </a:rPr>
              <a:t>.</a:t>
            </a:r>
            <a:endParaRPr sz="2400" b="1" dirty="0">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Char char="-"/>
            </a:pPr>
            <a:r>
              <a:rPr sz="2400" b="1" dirty="0">
                <a:latin typeface="Times New Roman" panose="02020603050405020304" pitchFamily="18" charset="0"/>
                <a:cs typeface="Times New Roman" panose="02020603050405020304" pitchFamily="18" charset="0"/>
              </a:rPr>
              <a:t>Nội dung thảo luận:</a:t>
            </a:r>
            <a:endParaRPr sz="2400" b="1" dirty="0">
              <a:latin typeface="Times New Roman" panose="02020603050405020304" pitchFamily="18" charset="0"/>
              <a:cs typeface="Times New Roman" panose="02020603050405020304" pitchFamily="18" charset="0"/>
            </a:endParaRPr>
          </a:p>
          <a:p>
            <a:pPr marL="342900" indent="-342900">
              <a:buNone/>
            </a:pPr>
            <a:r>
              <a:rPr sz="2400" b="1" dirty="0">
                <a:solidFill>
                  <a:srgbClr val="0000FF"/>
                </a:solidFill>
                <a:latin typeface="Times New Roman" panose="02020603050405020304" pitchFamily="18" charset="0"/>
              </a:rPr>
              <a:t>1. </a:t>
            </a:r>
            <a:r>
              <a:rPr lang="vi-VN" altLang="x-none" sz="2400" b="1" dirty="0">
                <a:solidFill>
                  <a:srgbClr val="0000FF"/>
                </a:solidFill>
                <a:latin typeface="Times New Roman" panose="02020603050405020304" pitchFamily="18" charset="0"/>
              </a:rPr>
              <a:t>Nêu những biện pháp nghệ thuật được sử dụng trong văn bản?</a:t>
            </a:r>
            <a:endParaRPr sz="2400" b="1" dirty="0">
              <a:solidFill>
                <a:srgbClr val="0000FF"/>
              </a:solidFill>
              <a:latin typeface="Times New Roman" panose="02020603050405020304" pitchFamily="18" charset="0"/>
            </a:endParaRPr>
          </a:p>
          <a:p>
            <a:pPr marL="342900" indent="-342900">
              <a:buNone/>
            </a:pPr>
            <a:r>
              <a:rPr sz="2400" b="1" dirty="0">
                <a:solidFill>
                  <a:srgbClr val="0000FF"/>
                </a:solidFill>
                <a:latin typeface="Times New Roman" panose="02020603050405020304" pitchFamily="18" charset="0"/>
              </a:rPr>
              <a:t>2. </a:t>
            </a:r>
            <a:r>
              <a:rPr lang="vi-VN" altLang="x-none" sz="2400" b="1" dirty="0">
                <a:solidFill>
                  <a:srgbClr val="0000FF"/>
                </a:solidFill>
                <a:latin typeface="Times New Roman" panose="02020603050405020304" pitchFamily="18" charset="0"/>
              </a:rPr>
              <a:t>Nội dung chính của văn bản “</a:t>
            </a:r>
            <a:r>
              <a:rPr sz="2400" b="1" dirty="0">
                <a:solidFill>
                  <a:srgbClr val="0000FF"/>
                </a:solidFill>
                <a:latin typeface="Times New Roman" panose="02020603050405020304" pitchFamily="18" charset="0"/>
              </a:rPr>
              <a:t>Hội thổi cơm thi ở Đồng Vân</a:t>
            </a:r>
            <a:r>
              <a:rPr lang="vi-VN" altLang="x-none" sz="2400" b="1" dirty="0">
                <a:solidFill>
                  <a:srgbClr val="0000FF"/>
                </a:solidFill>
                <a:latin typeface="Times New Roman" panose="02020603050405020304" pitchFamily="18" charset="0"/>
              </a:rPr>
              <a:t>?</a:t>
            </a:r>
            <a:endParaRPr sz="2400" b="1" dirty="0">
              <a:solidFill>
                <a:srgbClr val="0000FF"/>
              </a:solidFill>
              <a:latin typeface="Times New Roman" panose="02020603050405020304" pitchFamily="18" charset="0"/>
            </a:endParaRPr>
          </a:p>
          <a:p>
            <a:pPr marL="342900" indent="-342900" eaLnBrk="0" hangingPunct="0">
              <a:lnSpc>
                <a:spcPct val="90000"/>
              </a:lnSpc>
              <a:spcBef>
                <a:spcPct val="20000"/>
              </a:spcBef>
              <a:buChar char="-"/>
            </a:pPr>
            <a:endParaRPr sz="2400" b="1" dirty="0">
              <a:solidFill>
                <a:srgbClr val="0000FF"/>
              </a:solidFill>
              <a:latin typeface="Times New Roman" panose="02020603050405020304" pitchFamily="18" charset="0"/>
              <a:cs typeface="Times New Roman" panose="02020603050405020304" pitchFamily="18" charset="0"/>
            </a:endParaRPr>
          </a:p>
          <a:p>
            <a:pPr marL="342900" indent="-342900" eaLnBrk="0" hangingPunct="0">
              <a:lnSpc>
                <a:spcPct val="90000"/>
              </a:lnSpc>
              <a:spcBef>
                <a:spcPct val="20000"/>
              </a:spcBef>
              <a:buNone/>
            </a:pPr>
            <a:endParaRPr sz="2000" b="1" dirty="0">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286"/>
                                        </p:tgtEl>
                                        <p:attrNameLst>
                                          <p:attrName>style.visibility</p:attrName>
                                        </p:attrNameLst>
                                      </p:cBhvr>
                                      <p:to>
                                        <p:strVal val="visible"/>
                                      </p:to>
                                    </p:set>
                                  </p:childTnLst>
                                </p:cTn>
                              </p:par>
                            </p:childTnLst>
                          </p:cTn>
                        </p:par>
                        <p:par>
                          <p:cTn id="7" fill="hold">
                            <p:stCondLst>
                              <p:cond delay="1350"/>
                            </p:stCondLst>
                            <p:childTnLst>
                              <p:par>
                                <p:cTn id="8" presetID="8" presetClass="entr" presetSubtype="16" fill="hold" grpId="0" nodeType="afterEffect">
                                  <p:stCondLst>
                                    <p:cond delay="0"/>
                                  </p:stCondLst>
                                  <p:childTnLst>
                                    <p:set>
                                      <p:cBhvr>
                                        <p:cTn id="9" dur="1" fill="hold">
                                          <p:stCondLst>
                                            <p:cond delay="0"/>
                                          </p:stCondLst>
                                        </p:cTn>
                                        <p:tgtEl>
                                          <p:spTgt spid="287"/>
                                        </p:tgtEl>
                                        <p:attrNameLst>
                                          <p:attrName>style.visibility</p:attrName>
                                        </p:attrNameLst>
                                      </p:cBhvr>
                                      <p:to>
                                        <p:strVal val="visible"/>
                                      </p:to>
                                    </p:set>
                                    <p:animEffect transition="in" filter="diamond(in)">
                                      <p:cBhvr>
                                        <p:cTn id="10" dur="2000"/>
                                        <p:tgtEl>
                                          <p:spTgt spid="2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 grpId="0" animBg="1"/>
      <p:bldP spid="28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1266" name="Group 4"/>
          <p:cNvGrpSpPr/>
          <p:nvPr/>
        </p:nvGrpSpPr>
        <p:grpSpPr>
          <a:xfrm>
            <a:off x="-38100" y="-38100"/>
            <a:ext cx="9220200" cy="6934200"/>
            <a:chOff x="0" y="0"/>
            <a:chExt cx="5760" cy="4320"/>
          </a:xfrm>
        </p:grpSpPr>
        <p:pic>
          <p:nvPicPr>
            <p:cNvPr id="11269" name="Picture 5"/>
            <p:cNvPicPr>
              <a:picLocks noChangeAspect="1"/>
            </p:cNvPicPr>
            <p:nvPr/>
          </p:nvPicPr>
          <p:blipFill>
            <a:blip r:embed="rId1"/>
            <a:stretch>
              <a:fillRect/>
            </a:stretch>
          </p:blipFill>
          <p:spPr>
            <a:xfrm>
              <a:off x="0" y="0"/>
              <a:ext cx="5760" cy="4320"/>
            </a:xfrm>
            <a:prstGeom prst="rect">
              <a:avLst/>
            </a:prstGeom>
            <a:noFill/>
            <a:ln w="9525">
              <a:noFill/>
            </a:ln>
          </p:spPr>
        </p:pic>
        <p:grpSp>
          <p:nvGrpSpPr>
            <p:cNvPr id="11270" name="Group 6"/>
            <p:cNvGrpSpPr/>
            <p:nvPr/>
          </p:nvGrpSpPr>
          <p:grpSpPr>
            <a:xfrm>
              <a:off x="94" y="3272"/>
              <a:ext cx="859" cy="952"/>
              <a:chOff x="2794" y="2160"/>
              <a:chExt cx="1154" cy="1279"/>
            </a:xfrm>
          </p:grpSpPr>
          <p:sp>
            <p:nvSpPr>
              <p:cNvPr id="11412" name="AutoShape 7"/>
              <p:cNvSpPr>
                <a:spLocks noChangeAspect="1" noTextEdit="1"/>
              </p:cNvSpPr>
              <p:nvPr/>
            </p:nvSpPr>
            <p:spPr>
              <a:xfrm>
                <a:off x="2832" y="2160"/>
                <a:ext cx="1116" cy="1237"/>
              </a:xfrm>
              <a:prstGeom prst="rect">
                <a:avLst/>
              </a:prstGeom>
              <a:noFill/>
              <a:ln w="9525">
                <a:noFill/>
              </a:ln>
            </p:spPr>
            <p:txBody>
              <a:bodyPr/>
              <a:p>
                <a:endParaRPr lang="en-US"/>
              </a:p>
            </p:txBody>
          </p:sp>
          <p:sp>
            <p:nvSpPr>
              <p:cNvPr id="11413" name="Freeform 8"/>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11414" name="Freeform 9"/>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11415" name="Freeform 1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11416" name="Freeform 11"/>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11417" name="Freeform 12"/>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11418" name="Freeform 13"/>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11419" name="Freeform 14"/>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11420" name="Freeform 15"/>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11421" name="Freeform 16"/>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11422" name="Freeform 17"/>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11423" name="Freeform 1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11424" name="Freeform 19"/>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11425" name="Freeform 20"/>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11426" name="Freeform 21"/>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11427" name="Freeform 22"/>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11428" name="Freeform 23"/>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11429" name="Freeform 24"/>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11430" name="Freeform 25"/>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11431" name="Freeform 2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11432" name="Freeform 27"/>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11433" name="Freeform 28"/>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11434" name="Freeform 29"/>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11435" name="Freeform 30"/>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11436" name="Freeform 31"/>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11437" name="Freeform 32"/>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11438" name="Freeform 33"/>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11439" name="Freeform 3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11440" name="Freeform 35"/>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11441" name="Freeform 36"/>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11442" name="Freeform 37"/>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11443" name="Freeform 38"/>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11444" name="Freeform 39"/>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11445" name="Freeform 40"/>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11446" name="Freeform 41"/>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11447" name="Freeform 42"/>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11448" name="Freeform 43"/>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11449" name="Freeform 44"/>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11450" name="Freeform 45"/>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11451" name="Freeform 46"/>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11452" name="Freeform 47"/>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11453" name="Freeform 48"/>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11454" name="Freeform 49"/>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11455" name="Freeform 50"/>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11456" name="Freeform 51"/>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11457" name="Freeform 52"/>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11458" name="Freeform 53"/>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11459" name="Freeform 54"/>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11460" name="Freeform 55"/>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11461" name="Freeform 56"/>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11462" name="Freeform 57"/>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11463" name="Freeform 58"/>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11464" name="Freeform 59"/>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11465" name="Freeform 60"/>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11466" name="Freeform 61"/>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11467" name="Freeform 62"/>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11468" name="Freeform 63"/>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11469" name="Freeform 64"/>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11470" name="Freeform 65"/>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11471" name="Freeform 66"/>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11472" name="Freeform 67"/>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11473" name="Freeform 68"/>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11474" name="Freeform 69"/>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11475" name="Freeform 70"/>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11476" name="Freeform 71"/>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11477" name="Freeform 72"/>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11478" name="Freeform 73"/>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11479" name="Freeform 74"/>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11480" name="Freeform 7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11481" name="Freeform 76"/>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11482" name="Freeform 77"/>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11483" name="Freeform 78"/>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11484" name="Freeform 79"/>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11485" name="Freeform 80"/>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11486" name="Freeform 81"/>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11487" name="Freeform 82"/>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11488" name="Freeform 83"/>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11489" name="Freeform 84"/>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11490" name="Freeform 85"/>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11491" name="Freeform 86"/>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1492" name="Freeform 87"/>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11493" name="Freeform 88"/>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1494" name="Freeform 89"/>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11495" name="Freeform 90"/>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11496" name="Freeform 91"/>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1497" name="Freeform 92"/>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1498" name="Freeform 93"/>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11499" name="Freeform 94"/>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11500" name="Freeform 95"/>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11501" name="Freeform 96"/>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11502" name="Freeform 97"/>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11503" name="Freeform 98"/>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11504" name="Freeform 99"/>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11505" name="Freeform 100"/>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11506" name="Freeform 101"/>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1507" name="Freeform 102"/>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1508" name="Freeform 103"/>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11509" name="Freeform 104"/>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11510" name="Freeform 105"/>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11511" name="Freeform 106"/>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11512" name="Freeform 107"/>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1513" name="Freeform 108"/>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1514" name="Freeform 109"/>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11515" name="Freeform 110"/>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11516" name="Freeform 111"/>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11517" name="Freeform 112"/>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11518" name="Freeform 113"/>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11519" name="Freeform 114"/>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11520" name="Freeform 115"/>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11521" name="Freeform 116"/>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11522" name="Freeform 117"/>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11523" name="Freeform 118"/>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1524" name="Freeform 119"/>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11525" name="Freeform 120"/>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11526" name="Freeform 121"/>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11527" name="Freeform 122"/>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11528" name="Freeform 123"/>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11529" name="Freeform 124"/>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1530" name="Freeform 125"/>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11531" name="Freeform 126"/>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11532" name="Freeform 127"/>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11533" name="Freeform 128"/>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11534" name="Freeform 129"/>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11535" name="Freeform 130"/>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11536" name="Freeform 131"/>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11537" name="Freeform 132"/>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11538" name="Freeform 133"/>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1539" name="Freeform 134"/>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1540" name="Freeform 135"/>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11541" name="Freeform 136"/>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11542" name="Freeform 137"/>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11543" name="Freeform 138"/>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11544" name="Freeform 139"/>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11545" name="Freeform 140"/>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11546" name="Freeform 141"/>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11547" name="Freeform 142"/>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11548" name="Freeform 143"/>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11549" name="Freeform 144"/>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11550" name="Freeform 145"/>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1551" name="Freeform 146"/>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nvGrpSpPr>
            <p:cNvPr id="11271" name="Group 147"/>
            <p:cNvGrpSpPr/>
            <p:nvPr/>
          </p:nvGrpSpPr>
          <p:grpSpPr>
            <a:xfrm flipH="1">
              <a:off x="4810" y="3312"/>
              <a:ext cx="854" cy="912"/>
              <a:chOff x="2794" y="2160"/>
              <a:chExt cx="1154" cy="1279"/>
            </a:xfrm>
          </p:grpSpPr>
          <p:sp>
            <p:nvSpPr>
              <p:cNvPr id="11272" name="AutoShape 148"/>
              <p:cNvSpPr>
                <a:spLocks noChangeAspect="1" noTextEdit="1"/>
              </p:cNvSpPr>
              <p:nvPr/>
            </p:nvSpPr>
            <p:spPr>
              <a:xfrm>
                <a:off x="2832" y="2160"/>
                <a:ext cx="1116" cy="1237"/>
              </a:xfrm>
              <a:prstGeom prst="rect">
                <a:avLst/>
              </a:prstGeom>
              <a:noFill/>
              <a:ln w="9525">
                <a:noFill/>
              </a:ln>
            </p:spPr>
            <p:txBody>
              <a:bodyPr/>
              <a:p>
                <a:endParaRPr lang="en-US"/>
              </a:p>
            </p:txBody>
          </p:sp>
          <p:sp>
            <p:nvSpPr>
              <p:cNvPr id="11273" name="Freeform 149"/>
              <p:cNvSpPr/>
              <p:nvPr/>
            </p:nvSpPr>
            <p:spPr>
              <a:xfrm>
                <a:off x="2912" y="2780"/>
                <a:ext cx="30" cy="30"/>
              </a:xfrm>
              <a:custGeom>
                <a:avLst/>
                <a:gdLst>
                  <a:gd name="txL" fmla="*/ 0 w 61"/>
                  <a:gd name="txT" fmla="*/ 0 h 60"/>
                  <a:gd name="txR" fmla="*/ 61 w 61"/>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alpha val="100000"/>
                </a:srgbClr>
              </a:solidFill>
              <a:ln w="9525">
                <a:noFill/>
              </a:ln>
            </p:spPr>
            <p:txBody>
              <a:bodyPr/>
              <a:p>
                <a:endParaRPr lang="en-US"/>
              </a:p>
            </p:txBody>
          </p:sp>
          <p:sp>
            <p:nvSpPr>
              <p:cNvPr id="11274" name="Freeform 150"/>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11275" name="Freeform 151"/>
              <p:cNvSpPr/>
              <p:nvPr/>
            </p:nvSpPr>
            <p:spPr>
              <a:xfrm>
                <a:off x="2893" y="2680"/>
                <a:ext cx="67" cy="91"/>
              </a:xfrm>
              <a:custGeom>
                <a:avLst/>
                <a:gdLst>
                  <a:gd name="txL" fmla="*/ 0 w 132"/>
                  <a:gd name="txT" fmla="*/ 0 h 182"/>
                  <a:gd name="txR" fmla="*/ 132 w 132"/>
                  <a:gd name="txB" fmla="*/ 182 h 182"/>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alpha val="100000"/>
                </a:srgbClr>
              </a:solidFill>
              <a:ln w="9525">
                <a:noFill/>
              </a:ln>
            </p:spPr>
            <p:txBody>
              <a:bodyPr/>
              <a:p>
                <a:endParaRPr lang="en-US"/>
              </a:p>
            </p:txBody>
          </p:sp>
          <p:sp>
            <p:nvSpPr>
              <p:cNvPr id="11276" name="Freeform 152"/>
              <p:cNvSpPr/>
              <p:nvPr/>
            </p:nvSpPr>
            <p:spPr>
              <a:xfrm>
                <a:off x="2821" y="2718"/>
                <a:ext cx="89" cy="73"/>
              </a:xfrm>
              <a:custGeom>
                <a:avLst/>
                <a:gdLst>
                  <a:gd name="txL" fmla="*/ 0 w 177"/>
                  <a:gd name="txT" fmla="*/ 0 h 146"/>
                  <a:gd name="txR" fmla="*/ 177 w 177"/>
                  <a:gd name="txB" fmla="*/ 146 h 146"/>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alpha val="100000"/>
                </a:srgbClr>
              </a:solidFill>
              <a:ln w="9525">
                <a:noFill/>
              </a:ln>
            </p:spPr>
            <p:txBody>
              <a:bodyPr/>
              <a:p>
                <a:endParaRPr lang="en-US"/>
              </a:p>
            </p:txBody>
          </p:sp>
          <p:sp>
            <p:nvSpPr>
              <p:cNvPr id="11277" name="Freeform 153"/>
              <p:cNvSpPr/>
              <p:nvPr/>
            </p:nvSpPr>
            <p:spPr>
              <a:xfrm>
                <a:off x="2821" y="2800"/>
                <a:ext cx="89" cy="71"/>
              </a:xfrm>
              <a:custGeom>
                <a:avLst/>
                <a:gdLst>
                  <a:gd name="txL" fmla="*/ 0 w 178"/>
                  <a:gd name="txT" fmla="*/ 0 h 143"/>
                  <a:gd name="txR" fmla="*/ 178 w 178"/>
                  <a:gd name="txB" fmla="*/ 143 h 14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alpha val="100000"/>
                </a:srgbClr>
              </a:solidFill>
              <a:ln w="9525">
                <a:noFill/>
              </a:ln>
            </p:spPr>
            <p:txBody>
              <a:bodyPr/>
              <a:p>
                <a:endParaRPr lang="en-US"/>
              </a:p>
            </p:txBody>
          </p:sp>
          <p:sp>
            <p:nvSpPr>
              <p:cNvPr id="11278" name="Freeform 154"/>
              <p:cNvSpPr/>
              <p:nvPr/>
            </p:nvSpPr>
            <p:spPr>
              <a:xfrm>
                <a:off x="2894" y="2818"/>
                <a:ext cx="66" cy="90"/>
              </a:xfrm>
              <a:custGeom>
                <a:avLst/>
                <a:gdLst>
                  <a:gd name="txL" fmla="*/ 0 w 132"/>
                  <a:gd name="txT" fmla="*/ 0 h 181"/>
                  <a:gd name="txR" fmla="*/ 132 w 132"/>
                  <a:gd name="txB" fmla="*/ 181 h 181"/>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alpha val="100000"/>
                </a:srgbClr>
              </a:solidFill>
              <a:ln w="9525">
                <a:noFill/>
              </a:ln>
            </p:spPr>
            <p:txBody>
              <a:bodyPr/>
              <a:p>
                <a:endParaRPr lang="en-US"/>
              </a:p>
            </p:txBody>
          </p:sp>
          <p:sp>
            <p:nvSpPr>
              <p:cNvPr id="11279" name="Freeform 155"/>
              <p:cNvSpPr/>
              <p:nvPr/>
            </p:nvSpPr>
            <p:spPr>
              <a:xfrm>
                <a:off x="2944" y="2799"/>
                <a:ext cx="88" cy="72"/>
              </a:xfrm>
              <a:custGeom>
                <a:avLst/>
                <a:gdLst>
                  <a:gd name="txL" fmla="*/ 0 w 177"/>
                  <a:gd name="txT" fmla="*/ 0 h 144"/>
                  <a:gd name="txR" fmla="*/ 177 w 177"/>
                  <a:gd name="txB" fmla="*/ 144 h 144"/>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alpha val="100000"/>
                </a:srgbClr>
              </a:solidFill>
              <a:ln w="9525">
                <a:noFill/>
              </a:ln>
            </p:spPr>
            <p:txBody>
              <a:bodyPr/>
              <a:p>
                <a:endParaRPr lang="en-US"/>
              </a:p>
            </p:txBody>
          </p:sp>
          <p:sp>
            <p:nvSpPr>
              <p:cNvPr id="11280" name="Freeform 156"/>
              <p:cNvSpPr/>
              <p:nvPr/>
            </p:nvSpPr>
            <p:spPr>
              <a:xfrm>
                <a:off x="2943" y="2718"/>
                <a:ext cx="90" cy="72"/>
              </a:xfrm>
              <a:custGeom>
                <a:avLst/>
                <a:gdLst>
                  <a:gd name="txL" fmla="*/ 0 w 180"/>
                  <a:gd name="txT" fmla="*/ 0 h 143"/>
                  <a:gd name="txR" fmla="*/ 180 w 180"/>
                  <a:gd name="txB" fmla="*/ 143 h 143"/>
                </a:gdLst>
                <a:ahLst/>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0" y="1"/>
                  </a:cxn>
                </a:cxnLst>
                <a:rect l="txL" t="txT" r="txR" b="tx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alpha val="100000"/>
                </a:srgbClr>
              </a:solidFill>
              <a:ln w="9525">
                <a:noFill/>
              </a:ln>
            </p:spPr>
            <p:txBody>
              <a:bodyPr/>
              <a:p>
                <a:endParaRPr lang="en-US"/>
              </a:p>
            </p:txBody>
          </p:sp>
          <p:sp>
            <p:nvSpPr>
              <p:cNvPr id="11281" name="Freeform 157"/>
              <p:cNvSpPr/>
              <p:nvPr/>
            </p:nvSpPr>
            <p:spPr>
              <a:xfrm>
                <a:off x="3116" y="2261"/>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alpha val="100000"/>
                </a:srgbClr>
              </a:solidFill>
              <a:ln w="9525">
                <a:noFill/>
              </a:ln>
            </p:spPr>
            <p:txBody>
              <a:bodyPr/>
              <a:p>
                <a:endParaRPr lang="en-US"/>
              </a:p>
            </p:txBody>
          </p:sp>
          <p:sp>
            <p:nvSpPr>
              <p:cNvPr id="11282" name="Freeform 158"/>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11283" name="Freeform 159"/>
              <p:cNvSpPr/>
              <p:nvPr/>
            </p:nvSpPr>
            <p:spPr>
              <a:xfrm>
                <a:off x="3109" y="2221"/>
                <a:ext cx="26" cy="37"/>
              </a:xfrm>
              <a:custGeom>
                <a:avLst/>
                <a:gdLst>
                  <a:gd name="txL" fmla="*/ 0 w 52"/>
                  <a:gd name="txT" fmla="*/ 0 h 73"/>
                  <a:gd name="txR" fmla="*/ 52 w 52"/>
                  <a:gd name="txB" fmla="*/ 73 h 73"/>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Lst>
                <a:rect l="txL" t="txT" r="txR" b="tx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alpha val="100000"/>
                </a:srgbClr>
              </a:solidFill>
              <a:ln w="9525">
                <a:noFill/>
              </a:ln>
            </p:spPr>
            <p:txBody>
              <a:bodyPr/>
              <a:p>
                <a:endParaRPr lang="en-US"/>
              </a:p>
            </p:txBody>
          </p:sp>
          <p:sp>
            <p:nvSpPr>
              <p:cNvPr id="11284" name="Freeform 160"/>
              <p:cNvSpPr/>
              <p:nvPr/>
            </p:nvSpPr>
            <p:spPr>
              <a:xfrm>
                <a:off x="3080" y="2236"/>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alpha val="100000"/>
                </a:srgbClr>
              </a:solidFill>
              <a:ln w="9525">
                <a:noFill/>
              </a:ln>
            </p:spPr>
            <p:txBody>
              <a:bodyPr/>
              <a:p>
                <a:endParaRPr lang="en-US"/>
              </a:p>
            </p:txBody>
          </p:sp>
          <p:sp>
            <p:nvSpPr>
              <p:cNvPr id="11285" name="Freeform 161"/>
              <p:cNvSpPr/>
              <p:nvPr/>
            </p:nvSpPr>
            <p:spPr>
              <a:xfrm>
                <a:off x="3080" y="2269"/>
                <a:ext cx="36" cy="28"/>
              </a:xfrm>
              <a:custGeom>
                <a:avLst/>
                <a:gdLst>
                  <a:gd name="txL" fmla="*/ 0 w 71"/>
                  <a:gd name="txT" fmla="*/ 0 h 57"/>
                  <a:gd name="txR" fmla="*/ 71 w 71"/>
                  <a:gd name="txB" fmla="*/ 57 h 57"/>
                </a:gdLst>
                <a:ahLst/>
                <a:cxnLst>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alpha val="100000"/>
                </a:srgbClr>
              </a:solidFill>
              <a:ln w="9525">
                <a:noFill/>
              </a:ln>
            </p:spPr>
            <p:txBody>
              <a:bodyPr/>
              <a:p>
                <a:endParaRPr lang="en-US"/>
              </a:p>
            </p:txBody>
          </p:sp>
          <p:sp>
            <p:nvSpPr>
              <p:cNvPr id="11286" name="Freeform 162"/>
              <p:cNvSpPr/>
              <p:nvPr/>
            </p:nvSpPr>
            <p:spPr>
              <a:xfrm>
                <a:off x="3109" y="2277"/>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alpha val="100000"/>
                </a:srgbClr>
              </a:solidFill>
              <a:ln w="9525">
                <a:noFill/>
              </a:ln>
            </p:spPr>
            <p:txBody>
              <a:bodyPr/>
              <a:p>
                <a:endParaRPr lang="en-US"/>
              </a:p>
            </p:txBody>
          </p:sp>
          <p:sp>
            <p:nvSpPr>
              <p:cNvPr id="11287" name="Freeform 163"/>
              <p:cNvSpPr/>
              <p:nvPr/>
            </p:nvSpPr>
            <p:spPr>
              <a:xfrm>
                <a:off x="3129" y="2269"/>
                <a:ext cx="36" cy="28"/>
              </a:xfrm>
              <a:custGeom>
                <a:avLst/>
                <a:gdLst>
                  <a:gd name="txL" fmla="*/ 0 w 71"/>
                  <a:gd name="txT" fmla="*/ 0 h 57"/>
                  <a:gd name="txR" fmla="*/ 71 w 71"/>
                  <a:gd name="txB" fmla="*/ 57 h 57"/>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alpha val="100000"/>
                </a:srgbClr>
              </a:solidFill>
              <a:ln w="9525">
                <a:noFill/>
              </a:ln>
            </p:spPr>
            <p:txBody>
              <a:bodyPr/>
              <a:p>
                <a:endParaRPr lang="en-US"/>
              </a:p>
            </p:txBody>
          </p:sp>
          <p:sp>
            <p:nvSpPr>
              <p:cNvPr id="11288" name="Freeform 164"/>
              <p:cNvSpPr/>
              <p:nvPr/>
            </p:nvSpPr>
            <p:spPr>
              <a:xfrm>
                <a:off x="3129" y="2236"/>
                <a:ext cx="36" cy="28"/>
              </a:xfrm>
              <a:custGeom>
                <a:avLst/>
                <a:gdLst>
                  <a:gd name="txL" fmla="*/ 0 w 71"/>
                  <a:gd name="txT" fmla="*/ 0 h 57"/>
                  <a:gd name="txR" fmla="*/ 71 w 71"/>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alpha val="100000"/>
                </a:srgbClr>
              </a:solidFill>
              <a:ln w="9525">
                <a:noFill/>
              </a:ln>
            </p:spPr>
            <p:txBody>
              <a:bodyPr/>
              <a:p>
                <a:endParaRPr lang="en-US"/>
              </a:p>
            </p:txBody>
          </p:sp>
          <p:sp>
            <p:nvSpPr>
              <p:cNvPr id="11289" name="Freeform 165"/>
              <p:cNvSpPr/>
              <p:nvPr/>
            </p:nvSpPr>
            <p:spPr>
              <a:xfrm>
                <a:off x="3830" y="3106"/>
                <a:ext cx="12" cy="12"/>
              </a:xfrm>
              <a:custGeom>
                <a:avLst/>
                <a:gdLst>
                  <a:gd name="txL" fmla="*/ 0 w 24"/>
                  <a:gd name="txT" fmla="*/ 0 h 24"/>
                  <a:gd name="txR" fmla="*/ 24 w 24"/>
                  <a:gd name="txB" fmla="*/ 24 h 24"/>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alpha val="100000"/>
                </a:srgbClr>
              </a:solidFill>
              <a:ln w="9525">
                <a:noFill/>
              </a:ln>
            </p:spPr>
            <p:txBody>
              <a:bodyPr/>
              <a:p>
                <a:endParaRPr lang="en-US"/>
              </a:p>
            </p:txBody>
          </p:sp>
          <p:sp>
            <p:nvSpPr>
              <p:cNvPr id="11290" name="Freeform 166"/>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11291" name="Freeform 167"/>
              <p:cNvSpPr/>
              <p:nvPr/>
            </p:nvSpPr>
            <p:spPr>
              <a:xfrm>
                <a:off x="3823" y="3066"/>
                <a:ext cx="26" cy="36"/>
              </a:xfrm>
              <a:custGeom>
                <a:avLst/>
                <a:gdLst>
                  <a:gd name="txL" fmla="*/ 0 w 53"/>
                  <a:gd name="txT" fmla="*/ 0 h 73"/>
                  <a:gd name="txR" fmla="*/ 53 w 53"/>
                  <a:gd name="txB" fmla="*/ 73 h 7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alpha val="100000"/>
                </a:srgbClr>
              </a:solidFill>
              <a:ln w="9525">
                <a:noFill/>
              </a:ln>
            </p:spPr>
            <p:txBody>
              <a:bodyPr/>
              <a:p>
                <a:endParaRPr lang="en-US"/>
              </a:p>
            </p:txBody>
          </p:sp>
          <p:sp>
            <p:nvSpPr>
              <p:cNvPr id="11292" name="Freeform 168"/>
              <p:cNvSpPr/>
              <p:nvPr/>
            </p:nvSpPr>
            <p:spPr>
              <a:xfrm>
                <a:off x="3793" y="3081"/>
                <a:ext cx="36" cy="29"/>
              </a:xfrm>
              <a:custGeom>
                <a:avLst/>
                <a:gdLst>
                  <a:gd name="txL" fmla="*/ 0 w 71"/>
                  <a:gd name="txT" fmla="*/ 0 h 58"/>
                  <a:gd name="txR" fmla="*/ 71 w 71"/>
                  <a:gd name="txB" fmla="*/ 58 h 58"/>
                </a:gdLst>
                <a:ahLst/>
                <a:cxnLst>
                  <a:cxn ang="0">
                    <a:pos x="1" y="1"/>
                  </a:cxn>
                  <a:cxn ang="0">
                    <a:pos x="1" y="1"/>
                  </a:cxn>
                  <a:cxn ang="0">
                    <a:pos x="1" y="1"/>
                  </a:cxn>
                  <a:cxn ang="0">
                    <a:pos x="1" y="1"/>
                  </a:cxn>
                  <a:cxn ang="0">
                    <a:pos x="1" y="1"/>
                  </a:cxn>
                  <a:cxn ang="0">
                    <a:pos x="1" y="1"/>
                  </a:cxn>
                  <a:cxn ang="0">
                    <a:pos x="1" y="1"/>
                  </a:cxn>
                  <a:cxn ang="0">
                    <a:pos x="1" y="0"/>
                  </a:cxn>
                  <a:cxn ang="0">
                    <a:pos x="1" y="1"/>
                  </a:cxn>
                  <a:cxn ang="0">
                    <a:pos x="1" y="1"/>
                  </a:cxn>
                  <a:cxn ang="0">
                    <a:pos x="0" y="1"/>
                  </a:cxn>
                  <a:cxn ang="0">
                    <a:pos x="1" y="1"/>
                  </a:cxn>
                  <a:cxn ang="0">
                    <a:pos x="1" y="1"/>
                  </a:cxn>
                  <a:cxn ang="0">
                    <a:pos x="1" y="1"/>
                  </a:cxn>
                  <a:cxn ang="0">
                    <a:pos x="1" y="1"/>
                  </a:cxn>
                  <a:cxn ang="0">
                    <a:pos x="1" y="1"/>
                  </a:cxn>
                  <a:cxn ang="0">
                    <a:pos x="1" y="1"/>
                  </a:cxn>
                  <a:cxn ang="0">
                    <a:pos x="1" y="1"/>
                  </a:cxn>
                </a:cxnLst>
                <a:rect l="txL" t="txT" r="txR" b="tx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alpha val="100000"/>
                </a:srgbClr>
              </a:solidFill>
              <a:ln w="9525">
                <a:noFill/>
              </a:ln>
            </p:spPr>
            <p:txBody>
              <a:bodyPr/>
              <a:p>
                <a:endParaRPr lang="en-US"/>
              </a:p>
            </p:txBody>
          </p:sp>
          <p:sp>
            <p:nvSpPr>
              <p:cNvPr id="11293" name="Freeform 169"/>
              <p:cNvSpPr/>
              <p:nvPr/>
            </p:nvSpPr>
            <p:spPr>
              <a:xfrm>
                <a:off x="3793" y="3114"/>
                <a:ext cx="37" cy="28"/>
              </a:xfrm>
              <a:custGeom>
                <a:avLst/>
                <a:gdLst>
                  <a:gd name="txL" fmla="*/ 0 w 72"/>
                  <a:gd name="txT" fmla="*/ 0 h 56"/>
                  <a:gd name="txR" fmla="*/ 72 w 72"/>
                  <a:gd name="txB" fmla="*/ 56 h 56"/>
                </a:gdLst>
                <a:ahLst/>
                <a:cxnLst>
                  <a:cxn ang="0">
                    <a:pos x="1" y="1"/>
                  </a:cxn>
                  <a:cxn ang="0">
                    <a:pos x="1" y="0"/>
                  </a:cxn>
                  <a:cxn ang="0">
                    <a:pos x="1" y="0"/>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alpha val="100000"/>
                </a:srgbClr>
              </a:solidFill>
              <a:ln w="9525">
                <a:noFill/>
              </a:ln>
            </p:spPr>
            <p:txBody>
              <a:bodyPr/>
              <a:p>
                <a:endParaRPr lang="en-US"/>
              </a:p>
            </p:txBody>
          </p:sp>
          <p:sp>
            <p:nvSpPr>
              <p:cNvPr id="11294" name="Freeform 170"/>
              <p:cNvSpPr/>
              <p:nvPr/>
            </p:nvSpPr>
            <p:spPr>
              <a:xfrm>
                <a:off x="3823" y="3121"/>
                <a:ext cx="26" cy="37"/>
              </a:xfrm>
              <a:custGeom>
                <a:avLst/>
                <a:gdLst>
                  <a:gd name="txL" fmla="*/ 0 w 53"/>
                  <a:gd name="txT" fmla="*/ 0 h 72"/>
                  <a:gd name="txR" fmla="*/ 53 w 53"/>
                  <a:gd name="txB" fmla="*/ 72 h 72"/>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alpha val="100000"/>
                </a:srgbClr>
              </a:solidFill>
              <a:ln w="9525">
                <a:noFill/>
              </a:ln>
            </p:spPr>
            <p:txBody>
              <a:bodyPr/>
              <a:p>
                <a:endParaRPr lang="en-US"/>
              </a:p>
            </p:txBody>
          </p:sp>
          <p:sp>
            <p:nvSpPr>
              <p:cNvPr id="11295" name="Freeform 171"/>
              <p:cNvSpPr/>
              <p:nvPr/>
            </p:nvSpPr>
            <p:spPr>
              <a:xfrm>
                <a:off x="3843" y="3114"/>
                <a:ext cx="36" cy="28"/>
              </a:xfrm>
              <a:custGeom>
                <a:avLst/>
                <a:gdLst>
                  <a:gd name="txL" fmla="*/ 0 w 71"/>
                  <a:gd name="txT" fmla="*/ 0 h 56"/>
                  <a:gd name="txR" fmla="*/ 71 w 71"/>
                  <a:gd name="txB" fmla="*/ 56 h 56"/>
                </a:gdLst>
                <a:ahLst/>
                <a:cxnLst>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l="txL" t="txT" r="txR" b="tx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11296" name="Freeform 172"/>
              <p:cNvSpPr/>
              <p:nvPr/>
            </p:nvSpPr>
            <p:spPr>
              <a:xfrm>
                <a:off x="3842" y="3081"/>
                <a:ext cx="37" cy="28"/>
              </a:xfrm>
              <a:custGeom>
                <a:avLst/>
                <a:gdLst>
                  <a:gd name="txL" fmla="*/ 0 w 72"/>
                  <a:gd name="txT" fmla="*/ 0 h 57"/>
                  <a:gd name="txR" fmla="*/ 72 w 72"/>
                  <a:gd name="txB" fmla="*/ 57 h 5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alpha val="100000"/>
                </a:srgbClr>
              </a:solidFill>
              <a:ln w="9525">
                <a:noFill/>
              </a:ln>
            </p:spPr>
            <p:txBody>
              <a:bodyPr/>
              <a:p>
                <a:endParaRPr lang="en-US"/>
              </a:p>
            </p:txBody>
          </p:sp>
          <p:sp>
            <p:nvSpPr>
              <p:cNvPr id="11297" name="Freeform 173"/>
              <p:cNvSpPr/>
              <p:nvPr/>
            </p:nvSpPr>
            <p:spPr>
              <a:xfrm>
                <a:off x="3134" y="3087"/>
                <a:ext cx="11" cy="12"/>
              </a:xfrm>
              <a:custGeom>
                <a:avLst/>
                <a:gdLst>
                  <a:gd name="txL" fmla="*/ 0 w 23"/>
                  <a:gd name="txT" fmla="*/ 0 h 24"/>
                  <a:gd name="txR" fmla="*/ 23 w 23"/>
                  <a:gd name="txB" fmla="*/ 24 h 24"/>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alpha val="100000"/>
                </a:srgbClr>
              </a:solidFill>
              <a:ln w="9525">
                <a:noFill/>
              </a:ln>
            </p:spPr>
            <p:txBody>
              <a:bodyPr/>
              <a:p>
                <a:endParaRPr lang="en-US"/>
              </a:p>
            </p:txBody>
          </p:sp>
          <p:sp>
            <p:nvSpPr>
              <p:cNvPr id="11298" name="Freeform 174"/>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11299" name="Freeform 175"/>
              <p:cNvSpPr/>
              <p:nvPr/>
            </p:nvSpPr>
            <p:spPr>
              <a:xfrm>
                <a:off x="3126" y="3048"/>
                <a:ext cx="26" cy="36"/>
              </a:xfrm>
              <a:custGeom>
                <a:avLst/>
                <a:gdLst>
                  <a:gd name="txL" fmla="*/ 0 w 52"/>
                  <a:gd name="txT" fmla="*/ 0 h 73"/>
                  <a:gd name="txR" fmla="*/ 52 w 52"/>
                  <a:gd name="txB" fmla="*/ 73 h 73"/>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Lst>
                <a:rect l="txL" t="txT" r="txR" b="tx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alpha val="100000"/>
                </a:srgbClr>
              </a:solidFill>
              <a:ln w="9525">
                <a:noFill/>
              </a:ln>
            </p:spPr>
            <p:txBody>
              <a:bodyPr/>
              <a:p>
                <a:endParaRPr lang="en-US"/>
              </a:p>
            </p:txBody>
          </p:sp>
          <p:sp>
            <p:nvSpPr>
              <p:cNvPr id="11300" name="Freeform 176"/>
              <p:cNvSpPr/>
              <p:nvPr/>
            </p:nvSpPr>
            <p:spPr>
              <a:xfrm>
                <a:off x="3097" y="3063"/>
                <a:ext cx="35" cy="28"/>
              </a:xfrm>
              <a:custGeom>
                <a:avLst/>
                <a:gdLst>
                  <a:gd name="txL" fmla="*/ 0 w 72"/>
                  <a:gd name="txT" fmla="*/ 0 h 58"/>
                  <a:gd name="txR" fmla="*/ 72 w 72"/>
                  <a:gd name="txB" fmla="*/ 58 h 5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alpha val="100000"/>
                </a:srgbClr>
              </a:solidFill>
              <a:ln w="9525">
                <a:noFill/>
              </a:ln>
            </p:spPr>
            <p:txBody>
              <a:bodyPr/>
              <a:p>
                <a:endParaRPr lang="en-US"/>
              </a:p>
            </p:txBody>
          </p:sp>
          <p:sp>
            <p:nvSpPr>
              <p:cNvPr id="11301" name="Freeform 177"/>
              <p:cNvSpPr/>
              <p:nvPr/>
            </p:nvSpPr>
            <p:spPr>
              <a:xfrm>
                <a:off x="3097" y="3095"/>
                <a:ext cx="35" cy="29"/>
              </a:xfrm>
              <a:custGeom>
                <a:avLst/>
                <a:gdLst>
                  <a:gd name="txL" fmla="*/ 0 w 72"/>
                  <a:gd name="txT" fmla="*/ 0 h 56"/>
                  <a:gd name="txR" fmla="*/ 72 w 72"/>
                  <a:gd name="txB" fmla="*/ 56 h 56"/>
                </a:gdLst>
                <a:ahLst/>
                <a:cxnLst>
                  <a:cxn ang="0">
                    <a:pos x="0" y="1"/>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alpha val="100000"/>
                </a:srgbClr>
              </a:solidFill>
              <a:ln w="9525">
                <a:noFill/>
              </a:ln>
            </p:spPr>
            <p:txBody>
              <a:bodyPr/>
              <a:p>
                <a:endParaRPr lang="en-US"/>
              </a:p>
            </p:txBody>
          </p:sp>
          <p:sp>
            <p:nvSpPr>
              <p:cNvPr id="11302" name="Freeform 178"/>
              <p:cNvSpPr/>
              <p:nvPr/>
            </p:nvSpPr>
            <p:spPr>
              <a:xfrm>
                <a:off x="3126" y="3102"/>
                <a:ext cx="27" cy="37"/>
              </a:xfrm>
              <a:custGeom>
                <a:avLst/>
                <a:gdLst>
                  <a:gd name="txL" fmla="*/ 0 w 53"/>
                  <a:gd name="txT" fmla="*/ 0 h 72"/>
                  <a:gd name="txR" fmla="*/ 53 w 53"/>
                  <a:gd name="txB" fmla="*/ 72 h 72"/>
                </a:gdLst>
                <a:ahLst/>
                <a:cxnLst>
                  <a:cxn ang="0">
                    <a:pos x="1" y="0"/>
                  </a:cxn>
                  <a:cxn ang="0">
                    <a:pos x="1" y="0"/>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alpha val="100000"/>
                </a:srgbClr>
              </a:solidFill>
              <a:ln w="9525">
                <a:noFill/>
              </a:ln>
            </p:spPr>
            <p:txBody>
              <a:bodyPr/>
              <a:p>
                <a:endParaRPr lang="en-US"/>
              </a:p>
            </p:txBody>
          </p:sp>
          <p:sp>
            <p:nvSpPr>
              <p:cNvPr id="11303" name="Freeform 179"/>
              <p:cNvSpPr/>
              <p:nvPr/>
            </p:nvSpPr>
            <p:spPr>
              <a:xfrm>
                <a:off x="3146" y="3095"/>
                <a:ext cx="35" cy="29"/>
              </a:xfrm>
              <a:custGeom>
                <a:avLst/>
                <a:gdLst>
                  <a:gd name="txL" fmla="*/ 0 w 72"/>
                  <a:gd name="txT" fmla="*/ 0 h 57"/>
                  <a:gd name="txR" fmla="*/ 72 w 72"/>
                  <a:gd name="txB" fmla="*/ 57 h 57"/>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alpha val="100000"/>
                </a:srgbClr>
              </a:solidFill>
              <a:ln w="9525">
                <a:noFill/>
              </a:ln>
            </p:spPr>
            <p:txBody>
              <a:bodyPr/>
              <a:p>
                <a:endParaRPr lang="en-US"/>
              </a:p>
            </p:txBody>
          </p:sp>
          <p:sp>
            <p:nvSpPr>
              <p:cNvPr id="11304" name="Freeform 180"/>
              <p:cNvSpPr/>
              <p:nvPr/>
            </p:nvSpPr>
            <p:spPr>
              <a:xfrm>
                <a:off x="3146" y="3062"/>
                <a:ext cx="35" cy="29"/>
              </a:xfrm>
              <a:custGeom>
                <a:avLst/>
                <a:gdLst>
                  <a:gd name="txL" fmla="*/ 0 w 72"/>
                  <a:gd name="txT" fmla="*/ 0 h 58"/>
                  <a:gd name="txR" fmla="*/ 72 w 72"/>
                  <a:gd name="txB" fmla="*/ 58 h 5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Lst>
                <a:rect l="txL" t="txT" r="txR" b="tx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alpha val="100000"/>
                </a:srgbClr>
              </a:solidFill>
              <a:ln w="9525">
                <a:noFill/>
              </a:ln>
            </p:spPr>
            <p:txBody>
              <a:bodyPr/>
              <a:p>
                <a:endParaRPr lang="en-US"/>
              </a:p>
            </p:txBody>
          </p:sp>
          <p:sp>
            <p:nvSpPr>
              <p:cNvPr id="11305" name="Freeform 181"/>
              <p:cNvSpPr/>
              <p:nvPr/>
            </p:nvSpPr>
            <p:spPr>
              <a:xfrm>
                <a:off x="2933" y="2482"/>
                <a:ext cx="72" cy="84"/>
              </a:xfrm>
              <a:custGeom>
                <a:avLst/>
                <a:gdLst>
                  <a:gd name="txL" fmla="*/ 0 w 144"/>
                  <a:gd name="txT" fmla="*/ 0 h 167"/>
                  <a:gd name="txR" fmla="*/ 144 w 144"/>
                  <a:gd name="txB" fmla="*/ 167 h 167"/>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Lst>
                <a:rect l="txL" t="txT" r="txR" b="tx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alpha val="100000"/>
                </a:srgbClr>
              </a:solidFill>
              <a:ln w="9525">
                <a:noFill/>
              </a:ln>
            </p:spPr>
            <p:txBody>
              <a:bodyPr/>
              <a:p>
                <a:endParaRPr lang="en-US"/>
              </a:p>
            </p:txBody>
          </p:sp>
          <p:sp>
            <p:nvSpPr>
              <p:cNvPr id="11306" name="Freeform 182"/>
              <p:cNvSpPr/>
              <p:nvPr/>
            </p:nvSpPr>
            <p:spPr>
              <a:xfrm>
                <a:off x="2898" y="2478"/>
                <a:ext cx="102" cy="40"/>
              </a:xfrm>
              <a:custGeom>
                <a:avLst/>
                <a:gdLst>
                  <a:gd name="txL" fmla="*/ 0 w 204"/>
                  <a:gd name="txT" fmla="*/ 0 h 82"/>
                  <a:gd name="txR" fmla="*/ 204 w 204"/>
                  <a:gd name="txB" fmla="*/ 82 h 82"/>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alpha val="100000"/>
                </a:srgbClr>
              </a:solidFill>
              <a:ln w="9525">
                <a:noFill/>
              </a:ln>
            </p:spPr>
            <p:txBody>
              <a:bodyPr/>
              <a:p>
                <a:endParaRPr lang="en-US"/>
              </a:p>
            </p:txBody>
          </p:sp>
          <p:sp>
            <p:nvSpPr>
              <p:cNvPr id="11307" name="Freeform 183"/>
              <p:cNvSpPr/>
              <p:nvPr/>
            </p:nvSpPr>
            <p:spPr>
              <a:xfrm>
                <a:off x="2996" y="2482"/>
                <a:ext cx="42" cy="104"/>
              </a:xfrm>
              <a:custGeom>
                <a:avLst/>
                <a:gdLst>
                  <a:gd name="txL" fmla="*/ 0 w 84"/>
                  <a:gd name="txT" fmla="*/ 0 h 208"/>
                  <a:gd name="txR" fmla="*/ 84 w 84"/>
                  <a:gd name="txB" fmla="*/ 208 h 208"/>
                </a:gdLst>
                <a:ahLst/>
                <a:cxnLst>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0"/>
                  </a:cxn>
                </a:cxnLst>
                <a:rect l="txL" t="txT" r="txR" b="tx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alpha val="100000"/>
                </a:srgbClr>
              </a:solidFill>
              <a:ln w="9525">
                <a:noFill/>
              </a:ln>
            </p:spPr>
            <p:txBody>
              <a:bodyPr/>
              <a:p>
                <a:endParaRPr lang="en-US"/>
              </a:p>
            </p:txBody>
          </p:sp>
          <p:sp>
            <p:nvSpPr>
              <p:cNvPr id="11308" name="Freeform 184"/>
              <p:cNvSpPr/>
              <p:nvPr/>
            </p:nvSpPr>
            <p:spPr>
              <a:xfrm>
                <a:off x="3013" y="2479"/>
                <a:ext cx="72" cy="84"/>
              </a:xfrm>
              <a:custGeom>
                <a:avLst/>
                <a:gdLst>
                  <a:gd name="txL" fmla="*/ 0 w 144"/>
                  <a:gd name="txT" fmla="*/ 0 h 170"/>
                  <a:gd name="txR" fmla="*/ 144 w 144"/>
                  <a:gd name="txB" fmla="*/ 170 h 170"/>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alpha val="100000"/>
                </a:srgbClr>
              </a:solidFill>
              <a:ln w="9525">
                <a:noFill/>
              </a:ln>
            </p:spPr>
            <p:txBody>
              <a:bodyPr/>
              <a:p>
                <a:endParaRPr lang="en-US"/>
              </a:p>
            </p:txBody>
          </p:sp>
          <p:sp>
            <p:nvSpPr>
              <p:cNvPr id="11309" name="Freeform 185"/>
              <p:cNvSpPr/>
              <p:nvPr/>
            </p:nvSpPr>
            <p:spPr>
              <a:xfrm>
                <a:off x="3020" y="2460"/>
                <a:ext cx="99" cy="51"/>
              </a:xfrm>
              <a:custGeom>
                <a:avLst/>
                <a:gdLst>
                  <a:gd name="txL" fmla="*/ 0 w 199"/>
                  <a:gd name="txT" fmla="*/ 0 h 103"/>
                  <a:gd name="txR" fmla="*/ 199 w 199"/>
                  <a:gd name="txB" fmla="*/ 103 h 10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alpha val="100000"/>
                </a:srgbClr>
              </a:solidFill>
              <a:ln w="9525">
                <a:noFill/>
              </a:ln>
            </p:spPr>
            <p:txBody>
              <a:bodyPr/>
              <a:p>
                <a:endParaRPr lang="en-US"/>
              </a:p>
            </p:txBody>
          </p:sp>
          <p:sp>
            <p:nvSpPr>
              <p:cNvPr id="11310" name="Freeform 186"/>
              <p:cNvSpPr/>
              <p:nvPr/>
            </p:nvSpPr>
            <p:spPr>
              <a:xfrm>
                <a:off x="3093" y="3326"/>
                <a:ext cx="53" cy="98"/>
              </a:xfrm>
              <a:custGeom>
                <a:avLst/>
                <a:gdLst>
                  <a:gd name="txL" fmla="*/ 0 w 107"/>
                  <a:gd name="txT" fmla="*/ 0 h 195"/>
                  <a:gd name="txR" fmla="*/ 107 w 107"/>
                  <a:gd name="txB" fmla="*/ 195 h 195"/>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alpha val="100000"/>
                </a:srgbClr>
              </a:solidFill>
              <a:ln w="9525">
                <a:noFill/>
              </a:ln>
            </p:spPr>
            <p:txBody>
              <a:bodyPr/>
              <a:p>
                <a:endParaRPr lang="en-US"/>
              </a:p>
            </p:txBody>
          </p:sp>
          <p:sp>
            <p:nvSpPr>
              <p:cNvPr id="11311" name="Freeform 187"/>
              <p:cNvSpPr/>
              <p:nvPr/>
            </p:nvSpPr>
            <p:spPr>
              <a:xfrm>
                <a:off x="3043" y="3323"/>
                <a:ext cx="91" cy="63"/>
              </a:xfrm>
              <a:custGeom>
                <a:avLst/>
                <a:gdLst>
                  <a:gd name="txL" fmla="*/ 0 w 183"/>
                  <a:gd name="txT" fmla="*/ 0 h 126"/>
                  <a:gd name="txR" fmla="*/ 183 w 183"/>
                  <a:gd name="txB" fmla="*/ 126 h 126"/>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alpha val="100000"/>
                </a:srgbClr>
              </a:solidFill>
              <a:ln w="9525">
                <a:noFill/>
              </a:ln>
            </p:spPr>
            <p:txBody>
              <a:bodyPr/>
              <a:p>
                <a:endParaRPr lang="en-US"/>
              </a:p>
            </p:txBody>
          </p:sp>
          <p:sp>
            <p:nvSpPr>
              <p:cNvPr id="11312" name="Freeform 188"/>
              <p:cNvSpPr/>
              <p:nvPr/>
            </p:nvSpPr>
            <p:spPr>
              <a:xfrm>
                <a:off x="3143" y="3325"/>
                <a:ext cx="52" cy="98"/>
              </a:xfrm>
              <a:custGeom>
                <a:avLst/>
                <a:gdLst>
                  <a:gd name="txL" fmla="*/ 0 w 102"/>
                  <a:gd name="txT" fmla="*/ 0 h 197"/>
                  <a:gd name="txR" fmla="*/ 102 w 102"/>
                  <a:gd name="txB" fmla="*/ 197 h 197"/>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alpha val="100000"/>
                </a:srgbClr>
              </a:solidFill>
              <a:ln w="9525">
                <a:noFill/>
              </a:ln>
            </p:spPr>
            <p:txBody>
              <a:bodyPr/>
              <a:p>
                <a:endParaRPr lang="en-US"/>
              </a:p>
            </p:txBody>
          </p:sp>
          <p:sp>
            <p:nvSpPr>
              <p:cNvPr id="11313" name="Freeform 189"/>
              <p:cNvSpPr/>
              <p:nvPr/>
            </p:nvSpPr>
            <p:spPr>
              <a:xfrm>
                <a:off x="3146" y="3319"/>
                <a:ext cx="90" cy="64"/>
              </a:xfrm>
              <a:custGeom>
                <a:avLst/>
                <a:gdLst>
                  <a:gd name="txL" fmla="*/ 0 w 180"/>
                  <a:gd name="txT" fmla="*/ 0 h 129"/>
                  <a:gd name="txR" fmla="*/ 180 w 180"/>
                  <a:gd name="txB" fmla="*/ 129 h 12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alpha val="100000"/>
                </a:srgbClr>
              </a:solidFill>
              <a:ln w="9525">
                <a:noFill/>
              </a:ln>
            </p:spPr>
            <p:txBody>
              <a:bodyPr/>
              <a:p>
                <a:endParaRPr lang="en-US"/>
              </a:p>
            </p:txBody>
          </p:sp>
          <p:sp>
            <p:nvSpPr>
              <p:cNvPr id="11314" name="Freeform 190"/>
              <p:cNvSpPr/>
              <p:nvPr/>
            </p:nvSpPr>
            <p:spPr>
              <a:xfrm>
                <a:off x="3150" y="3281"/>
                <a:ext cx="103" cy="42"/>
              </a:xfrm>
              <a:custGeom>
                <a:avLst/>
                <a:gdLst>
                  <a:gd name="txL" fmla="*/ 0 w 206"/>
                  <a:gd name="txT" fmla="*/ 0 h 85"/>
                  <a:gd name="txR" fmla="*/ 206 w 206"/>
                  <a:gd name="txB" fmla="*/ 85 h 8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alpha val="100000"/>
                </a:srgbClr>
              </a:solidFill>
              <a:ln w="9525">
                <a:noFill/>
              </a:ln>
            </p:spPr>
            <p:txBody>
              <a:bodyPr/>
              <a:p>
                <a:endParaRPr lang="en-US"/>
              </a:p>
            </p:txBody>
          </p:sp>
          <p:sp>
            <p:nvSpPr>
              <p:cNvPr id="11315" name="Freeform 191"/>
              <p:cNvSpPr/>
              <p:nvPr/>
            </p:nvSpPr>
            <p:spPr>
              <a:xfrm>
                <a:off x="2822" y="3075"/>
                <a:ext cx="74" cy="47"/>
              </a:xfrm>
              <a:custGeom>
                <a:avLst/>
                <a:gdLst>
                  <a:gd name="txL" fmla="*/ 0 w 147"/>
                  <a:gd name="txT" fmla="*/ 0 h 95"/>
                  <a:gd name="txR" fmla="*/ 147 w 147"/>
                  <a:gd name="txB" fmla="*/ 95 h 95"/>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alpha val="100000"/>
                </a:srgbClr>
              </a:solidFill>
              <a:ln w="9525">
                <a:noFill/>
              </a:ln>
            </p:spPr>
            <p:txBody>
              <a:bodyPr/>
              <a:p>
                <a:endParaRPr lang="en-US"/>
              </a:p>
            </p:txBody>
          </p:sp>
          <p:sp>
            <p:nvSpPr>
              <p:cNvPr id="11316" name="Freeform 192"/>
              <p:cNvSpPr/>
              <p:nvPr/>
            </p:nvSpPr>
            <p:spPr>
              <a:xfrm>
                <a:off x="2819" y="3081"/>
                <a:ext cx="43" cy="77"/>
              </a:xfrm>
              <a:custGeom>
                <a:avLst/>
                <a:gdLst>
                  <a:gd name="txL" fmla="*/ 0 w 87"/>
                  <a:gd name="txT" fmla="*/ 0 h 154"/>
                  <a:gd name="txR" fmla="*/ 87 w 87"/>
                  <a:gd name="txB" fmla="*/ 154 h 154"/>
                </a:gdLst>
                <a:ahLst/>
                <a:cxnLst>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alpha val="100000"/>
                </a:srgbClr>
              </a:solidFill>
              <a:ln w="9525">
                <a:noFill/>
              </a:ln>
            </p:spPr>
            <p:txBody>
              <a:bodyPr/>
              <a:p>
                <a:endParaRPr lang="en-US"/>
              </a:p>
            </p:txBody>
          </p:sp>
          <p:sp>
            <p:nvSpPr>
              <p:cNvPr id="11317" name="Freeform 193"/>
              <p:cNvSpPr/>
              <p:nvPr/>
            </p:nvSpPr>
            <p:spPr>
              <a:xfrm>
                <a:off x="2821" y="3040"/>
                <a:ext cx="81" cy="34"/>
              </a:xfrm>
              <a:custGeom>
                <a:avLst/>
                <a:gdLst>
                  <a:gd name="txL" fmla="*/ 0 w 161"/>
                  <a:gd name="txT" fmla="*/ 0 h 69"/>
                  <a:gd name="txR" fmla="*/ 161 w 161"/>
                  <a:gd name="txB" fmla="*/ 69 h 69"/>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alpha val="100000"/>
                </a:srgbClr>
              </a:solidFill>
              <a:ln w="9525">
                <a:noFill/>
              </a:ln>
            </p:spPr>
            <p:txBody>
              <a:bodyPr/>
              <a:p>
                <a:endParaRPr lang="en-US"/>
              </a:p>
            </p:txBody>
          </p:sp>
          <p:sp>
            <p:nvSpPr>
              <p:cNvPr id="11318" name="Freeform 194"/>
              <p:cNvSpPr/>
              <p:nvPr/>
            </p:nvSpPr>
            <p:spPr>
              <a:xfrm>
                <a:off x="2818" y="3005"/>
                <a:ext cx="57" cy="66"/>
              </a:xfrm>
              <a:custGeom>
                <a:avLst/>
                <a:gdLst>
                  <a:gd name="txL" fmla="*/ 0 w 114"/>
                  <a:gd name="txT" fmla="*/ 0 h 133"/>
                  <a:gd name="txR" fmla="*/ 114 w 114"/>
                  <a:gd name="txB" fmla="*/ 133 h 133"/>
                </a:gdLst>
                <a:ahLst/>
                <a:cxnLst>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l="txL" t="txT" r="txR" b="tx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alpha val="100000"/>
                </a:srgbClr>
              </a:solidFill>
              <a:ln w="9525">
                <a:noFill/>
              </a:ln>
            </p:spPr>
            <p:txBody>
              <a:bodyPr/>
              <a:p>
                <a:endParaRPr lang="en-US"/>
              </a:p>
            </p:txBody>
          </p:sp>
          <p:sp>
            <p:nvSpPr>
              <p:cNvPr id="11319" name="Freeform 195"/>
              <p:cNvSpPr/>
              <p:nvPr/>
            </p:nvSpPr>
            <p:spPr>
              <a:xfrm>
                <a:off x="2794" y="2985"/>
                <a:ext cx="35" cy="82"/>
              </a:xfrm>
              <a:custGeom>
                <a:avLst/>
                <a:gdLst>
                  <a:gd name="txL" fmla="*/ 0 w 70"/>
                  <a:gd name="txT" fmla="*/ 0 h 163"/>
                  <a:gd name="txR" fmla="*/ 70 w 70"/>
                  <a:gd name="txB" fmla="*/ 163 h 163"/>
                </a:gdLst>
                <a:ahLst/>
                <a:cxnLst>
                  <a:cxn ang="0">
                    <a:pos x="1" y="1"/>
                  </a:cxn>
                  <a:cxn ang="0">
                    <a:pos x="1" y="1"/>
                  </a:cxn>
                  <a:cxn ang="0">
                    <a:pos x="1" y="1"/>
                  </a:cxn>
                  <a:cxn ang="0">
                    <a:pos x="1" y="1"/>
                  </a:cxn>
                  <a:cxn ang="0">
                    <a:pos x="0"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alpha val="100000"/>
                </a:srgbClr>
              </a:solidFill>
              <a:ln w="9525">
                <a:noFill/>
              </a:ln>
            </p:spPr>
            <p:txBody>
              <a:bodyPr/>
              <a:p>
                <a:endParaRPr lang="en-US"/>
              </a:p>
            </p:txBody>
          </p:sp>
          <p:sp>
            <p:nvSpPr>
              <p:cNvPr id="11320" name="Freeform 196"/>
              <p:cNvSpPr/>
              <p:nvPr/>
            </p:nvSpPr>
            <p:spPr>
              <a:xfrm>
                <a:off x="2838" y="2266"/>
                <a:ext cx="180" cy="174"/>
              </a:xfrm>
              <a:custGeom>
                <a:avLst/>
                <a:gdLst>
                  <a:gd name="txL" fmla="*/ 0 w 361"/>
                  <a:gd name="txT" fmla="*/ 0 h 348"/>
                  <a:gd name="txR" fmla="*/ 361 w 361"/>
                  <a:gd name="txB" fmla="*/ 348 h 348"/>
                </a:gdLst>
                <a:ahLst/>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alpha val="100000"/>
                </a:srgbClr>
              </a:solidFill>
              <a:ln w="9525">
                <a:noFill/>
              </a:ln>
            </p:spPr>
            <p:txBody>
              <a:bodyPr/>
              <a:p>
                <a:endParaRPr lang="en-US"/>
              </a:p>
            </p:txBody>
          </p:sp>
          <p:sp>
            <p:nvSpPr>
              <p:cNvPr id="11321" name="Freeform 197"/>
              <p:cNvSpPr/>
              <p:nvPr/>
            </p:nvSpPr>
            <p:spPr>
              <a:xfrm>
                <a:off x="2794" y="3106"/>
                <a:ext cx="63" cy="171"/>
              </a:xfrm>
              <a:custGeom>
                <a:avLst/>
                <a:gdLst>
                  <a:gd name="txL" fmla="*/ 0 w 126"/>
                  <a:gd name="txT" fmla="*/ 0 h 343"/>
                  <a:gd name="txR" fmla="*/ 126 w 126"/>
                  <a:gd name="txB" fmla="*/ 343 h 343"/>
                </a:gdLst>
                <a:ahLst/>
                <a:cxnLst>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alpha val="100000"/>
                </a:srgbClr>
              </a:solidFill>
              <a:ln w="9525">
                <a:noFill/>
              </a:ln>
            </p:spPr>
            <p:txBody>
              <a:bodyPr/>
              <a:p>
                <a:endParaRPr lang="en-US"/>
              </a:p>
            </p:txBody>
          </p:sp>
          <p:sp>
            <p:nvSpPr>
              <p:cNvPr id="11322" name="Freeform 198"/>
              <p:cNvSpPr/>
              <p:nvPr/>
            </p:nvSpPr>
            <p:spPr>
              <a:xfrm>
                <a:off x="3146" y="3147"/>
                <a:ext cx="165" cy="80"/>
              </a:xfrm>
              <a:custGeom>
                <a:avLst/>
                <a:gdLst>
                  <a:gd name="txL" fmla="*/ 0 w 332"/>
                  <a:gd name="txT" fmla="*/ 0 h 160"/>
                  <a:gd name="txR" fmla="*/ 332 w 332"/>
                  <a:gd name="txB" fmla="*/ 160 h 16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alpha val="100000"/>
                </a:srgbClr>
              </a:solidFill>
              <a:ln w="9525">
                <a:noFill/>
              </a:ln>
            </p:spPr>
            <p:txBody>
              <a:bodyPr/>
              <a:p>
                <a:endParaRPr lang="en-US"/>
              </a:p>
            </p:txBody>
          </p:sp>
          <p:sp>
            <p:nvSpPr>
              <p:cNvPr id="11323" name="Freeform 199"/>
              <p:cNvSpPr/>
              <p:nvPr/>
            </p:nvSpPr>
            <p:spPr>
              <a:xfrm>
                <a:off x="2926" y="2651"/>
                <a:ext cx="186" cy="670"/>
              </a:xfrm>
              <a:custGeom>
                <a:avLst/>
                <a:gdLst>
                  <a:gd name="txL" fmla="*/ 0 w 373"/>
                  <a:gd name="txT" fmla="*/ 0 h 1340"/>
                  <a:gd name="txR" fmla="*/ 373 w 373"/>
                  <a:gd name="txB" fmla="*/ 1340 h 1340"/>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alpha val="100000"/>
                </a:srgbClr>
              </a:solidFill>
              <a:ln w="9525">
                <a:noFill/>
              </a:ln>
            </p:spPr>
            <p:txBody>
              <a:bodyPr/>
              <a:p>
                <a:endParaRPr lang="en-US"/>
              </a:p>
            </p:txBody>
          </p:sp>
          <p:sp>
            <p:nvSpPr>
              <p:cNvPr id="11324" name="Freeform 200"/>
              <p:cNvSpPr/>
              <p:nvPr/>
            </p:nvSpPr>
            <p:spPr>
              <a:xfrm>
                <a:off x="3348" y="3352"/>
                <a:ext cx="55" cy="62"/>
              </a:xfrm>
              <a:custGeom>
                <a:avLst/>
                <a:gdLst>
                  <a:gd name="txL" fmla="*/ 0 w 110"/>
                  <a:gd name="txT" fmla="*/ 0 h 123"/>
                  <a:gd name="txR" fmla="*/ 110 w 110"/>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alpha val="100000"/>
                </a:srgbClr>
              </a:solidFill>
              <a:ln w="9525">
                <a:noFill/>
              </a:ln>
            </p:spPr>
            <p:txBody>
              <a:bodyPr/>
              <a:p>
                <a:endParaRPr lang="en-US"/>
              </a:p>
            </p:txBody>
          </p:sp>
          <p:sp>
            <p:nvSpPr>
              <p:cNvPr id="11325" name="Freeform 201"/>
              <p:cNvSpPr/>
              <p:nvPr/>
            </p:nvSpPr>
            <p:spPr>
              <a:xfrm>
                <a:off x="3367" y="3375"/>
                <a:ext cx="16" cy="16"/>
              </a:xfrm>
              <a:custGeom>
                <a:avLst/>
                <a:gdLst>
                  <a:gd name="txL" fmla="*/ 0 w 31"/>
                  <a:gd name="txT" fmla="*/ 0 h 33"/>
                  <a:gd name="txR" fmla="*/ 31 w 31"/>
                  <a:gd name="txB" fmla="*/ 33 h 33"/>
                </a:gdLst>
                <a:ahLst/>
                <a:cxnLst>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alpha val="100000"/>
                </a:srgbClr>
              </a:solidFill>
              <a:ln w="9525">
                <a:noFill/>
              </a:ln>
            </p:spPr>
            <p:txBody>
              <a:bodyPr/>
              <a:p>
                <a:endParaRPr lang="en-US"/>
              </a:p>
            </p:txBody>
          </p:sp>
          <p:sp>
            <p:nvSpPr>
              <p:cNvPr id="11326" name="Freeform 202"/>
              <p:cNvSpPr/>
              <p:nvPr/>
            </p:nvSpPr>
            <p:spPr>
              <a:xfrm>
                <a:off x="2828" y="3366"/>
                <a:ext cx="56" cy="61"/>
              </a:xfrm>
              <a:custGeom>
                <a:avLst/>
                <a:gdLst>
                  <a:gd name="txL" fmla="*/ 0 w 111"/>
                  <a:gd name="txT" fmla="*/ 0 h 122"/>
                  <a:gd name="txR" fmla="*/ 111 w 111"/>
                  <a:gd name="txB" fmla="*/ 122 h 122"/>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alpha val="100000"/>
                </a:srgbClr>
              </a:solidFill>
              <a:ln w="9525">
                <a:noFill/>
              </a:ln>
            </p:spPr>
            <p:txBody>
              <a:bodyPr/>
              <a:p>
                <a:endParaRPr lang="en-US"/>
              </a:p>
            </p:txBody>
          </p:sp>
          <p:sp>
            <p:nvSpPr>
              <p:cNvPr id="11327" name="Freeform 203"/>
              <p:cNvSpPr/>
              <p:nvPr/>
            </p:nvSpPr>
            <p:spPr>
              <a:xfrm>
                <a:off x="2847" y="3388"/>
                <a:ext cx="16" cy="16"/>
              </a:xfrm>
              <a:custGeom>
                <a:avLst/>
                <a:gdLst>
                  <a:gd name="txL" fmla="*/ 0 w 32"/>
                  <a:gd name="txT" fmla="*/ 0 h 32"/>
                  <a:gd name="txR" fmla="*/ 32 w 32"/>
                  <a:gd name="txB" fmla="*/ 32 h 32"/>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alpha val="100000"/>
                </a:srgbClr>
              </a:solidFill>
              <a:ln w="9525">
                <a:noFill/>
              </a:ln>
            </p:spPr>
            <p:txBody>
              <a:bodyPr/>
              <a:p>
                <a:endParaRPr lang="en-US"/>
              </a:p>
            </p:txBody>
          </p:sp>
          <p:sp>
            <p:nvSpPr>
              <p:cNvPr id="11328" name="Freeform 204"/>
              <p:cNvSpPr/>
              <p:nvPr/>
            </p:nvSpPr>
            <p:spPr>
              <a:xfrm>
                <a:off x="2862" y="2353"/>
                <a:ext cx="68" cy="74"/>
              </a:xfrm>
              <a:custGeom>
                <a:avLst/>
                <a:gdLst>
                  <a:gd name="txL" fmla="*/ 0 w 136"/>
                  <a:gd name="txT" fmla="*/ 0 h 149"/>
                  <a:gd name="txR" fmla="*/ 136 w 136"/>
                  <a:gd name="txB" fmla="*/ 149 h 14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alpha val="100000"/>
                </a:srgbClr>
              </a:solidFill>
              <a:ln w="9525">
                <a:noFill/>
              </a:ln>
            </p:spPr>
            <p:txBody>
              <a:bodyPr/>
              <a:p>
                <a:endParaRPr lang="en-US"/>
              </a:p>
            </p:txBody>
          </p:sp>
          <p:sp>
            <p:nvSpPr>
              <p:cNvPr id="11329" name="Freeform 205"/>
              <p:cNvSpPr/>
              <p:nvPr/>
            </p:nvSpPr>
            <p:spPr>
              <a:xfrm>
                <a:off x="2885" y="2380"/>
                <a:ext cx="20" cy="20"/>
              </a:xfrm>
              <a:custGeom>
                <a:avLst/>
                <a:gdLst>
                  <a:gd name="txL" fmla="*/ 0 w 39"/>
                  <a:gd name="txT" fmla="*/ 0 h 40"/>
                  <a:gd name="txR" fmla="*/ 39 w 39"/>
                  <a:gd name="txB" fmla="*/ 40 h 40"/>
                </a:gdLst>
                <a:ahLst/>
                <a:cxnLst>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Lst>
                <a:rect l="txL" t="txT" r="txR" b="tx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alpha val="100000"/>
                </a:srgbClr>
              </a:solidFill>
              <a:ln w="9525">
                <a:noFill/>
              </a:ln>
            </p:spPr>
            <p:txBody>
              <a:bodyPr/>
              <a:p>
                <a:endParaRPr lang="en-US"/>
              </a:p>
            </p:txBody>
          </p:sp>
          <p:sp>
            <p:nvSpPr>
              <p:cNvPr id="11330" name="Freeform 206"/>
              <p:cNvSpPr/>
              <p:nvPr/>
            </p:nvSpPr>
            <p:spPr>
              <a:xfrm>
                <a:off x="3744" y="3196"/>
                <a:ext cx="64" cy="90"/>
              </a:xfrm>
              <a:custGeom>
                <a:avLst/>
                <a:gdLst>
                  <a:gd name="txL" fmla="*/ 0 w 129"/>
                  <a:gd name="txT" fmla="*/ 0 h 181"/>
                  <a:gd name="txR" fmla="*/ 129 w 129"/>
                  <a:gd name="txB" fmla="*/ 181 h 18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alpha val="100000"/>
                </a:srgbClr>
              </a:solidFill>
              <a:ln w="9525">
                <a:noFill/>
              </a:ln>
            </p:spPr>
            <p:txBody>
              <a:bodyPr/>
              <a:p>
                <a:endParaRPr lang="en-US"/>
              </a:p>
            </p:txBody>
          </p:sp>
          <p:sp>
            <p:nvSpPr>
              <p:cNvPr id="11331" name="Freeform 207"/>
              <p:cNvSpPr/>
              <p:nvPr/>
            </p:nvSpPr>
            <p:spPr>
              <a:xfrm>
                <a:off x="3713" y="3180"/>
                <a:ext cx="45" cy="103"/>
              </a:xfrm>
              <a:custGeom>
                <a:avLst/>
                <a:gdLst>
                  <a:gd name="txL" fmla="*/ 0 w 90"/>
                  <a:gd name="txT" fmla="*/ 0 h 206"/>
                  <a:gd name="txR" fmla="*/ 90 w 90"/>
                  <a:gd name="txB" fmla="*/ 206 h 206"/>
                </a:gdLst>
                <a:ahLst/>
                <a:cxnLst>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alpha val="100000"/>
                </a:srgbClr>
              </a:solidFill>
              <a:ln w="9525">
                <a:noFill/>
              </a:ln>
            </p:spPr>
            <p:txBody>
              <a:bodyPr/>
              <a:p>
                <a:endParaRPr lang="en-US"/>
              </a:p>
            </p:txBody>
          </p:sp>
          <p:sp>
            <p:nvSpPr>
              <p:cNvPr id="11332" name="Freeform 208"/>
              <p:cNvSpPr/>
              <p:nvPr/>
            </p:nvSpPr>
            <p:spPr>
              <a:xfrm>
                <a:off x="3745" y="3250"/>
                <a:ext cx="100" cy="50"/>
              </a:xfrm>
              <a:custGeom>
                <a:avLst/>
                <a:gdLst>
                  <a:gd name="txL" fmla="*/ 0 w 201"/>
                  <a:gd name="txT" fmla="*/ 0 h 99"/>
                  <a:gd name="txR" fmla="*/ 201 w 201"/>
                  <a:gd name="txB" fmla="*/ 99 h 99"/>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alpha val="100000"/>
                </a:srgbClr>
              </a:solidFill>
              <a:ln w="9525">
                <a:noFill/>
              </a:ln>
            </p:spPr>
            <p:txBody>
              <a:bodyPr/>
              <a:p>
                <a:endParaRPr lang="en-US"/>
              </a:p>
            </p:txBody>
          </p:sp>
          <p:sp>
            <p:nvSpPr>
              <p:cNvPr id="11333" name="Freeform 209"/>
              <p:cNvSpPr/>
              <p:nvPr/>
            </p:nvSpPr>
            <p:spPr>
              <a:xfrm>
                <a:off x="3743" y="3295"/>
                <a:ext cx="99" cy="50"/>
              </a:xfrm>
              <a:custGeom>
                <a:avLst/>
                <a:gdLst>
                  <a:gd name="txL" fmla="*/ 0 w 198"/>
                  <a:gd name="txT" fmla="*/ 0 h 100"/>
                  <a:gd name="txR" fmla="*/ 198 w 198"/>
                  <a:gd name="txB" fmla="*/ 100 h 100"/>
                </a:gdLst>
                <a:ahLst/>
                <a:cxnLst>
                  <a:cxn ang="0">
                    <a:pos x="0"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alpha val="100000"/>
                </a:srgbClr>
              </a:solidFill>
              <a:ln w="9525">
                <a:noFill/>
              </a:ln>
            </p:spPr>
            <p:txBody>
              <a:bodyPr/>
              <a:p>
                <a:endParaRPr lang="en-US"/>
              </a:p>
            </p:txBody>
          </p:sp>
          <p:sp>
            <p:nvSpPr>
              <p:cNvPr id="11334" name="Freeform 210"/>
              <p:cNvSpPr/>
              <p:nvPr/>
            </p:nvSpPr>
            <p:spPr>
              <a:xfrm>
                <a:off x="3735" y="3304"/>
                <a:ext cx="68" cy="87"/>
              </a:xfrm>
              <a:custGeom>
                <a:avLst/>
                <a:gdLst>
                  <a:gd name="txL" fmla="*/ 0 w 136"/>
                  <a:gd name="txT" fmla="*/ 0 h 174"/>
                  <a:gd name="txR" fmla="*/ 136 w 136"/>
                  <a:gd name="txB" fmla="*/ 174 h 174"/>
                </a:gdLst>
                <a:ahLst/>
                <a:cxnLst>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0"/>
                  </a:cxn>
                </a:cxnLst>
                <a:rect l="txL" t="txT" r="txR" b="tx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alpha val="100000"/>
                </a:srgbClr>
              </a:solidFill>
              <a:ln w="9525">
                <a:noFill/>
              </a:ln>
            </p:spPr>
            <p:txBody>
              <a:bodyPr/>
              <a:p>
                <a:endParaRPr lang="en-US"/>
              </a:p>
            </p:txBody>
          </p:sp>
          <p:sp>
            <p:nvSpPr>
              <p:cNvPr id="11335" name="Freeform 211"/>
              <p:cNvSpPr/>
              <p:nvPr/>
            </p:nvSpPr>
            <p:spPr>
              <a:xfrm>
                <a:off x="3490" y="3260"/>
                <a:ext cx="234" cy="81"/>
              </a:xfrm>
              <a:custGeom>
                <a:avLst/>
                <a:gdLst>
                  <a:gd name="txL" fmla="*/ 0 w 469"/>
                  <a:gd name="txT" fmla="*/ 0 h 163"/>
                  <a:gd name="txR" fmla="*/ 469 w 469"/>
                  <a:gd name="txB" fmla="*/ 163 h 16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alpha val="100000"/>
                </a:srgbClr>
              </a:solidFill>
              <a:ln w="9525">
                <a:noFill/>
              </a:ln>
            </p:spPr>
            <p:txBody>
              <a:bodyPr/>
              <a:p>
                <a:endParaRPr lang="en-US"/>
              </a:p>
            </p:txBody>
          </p:sp>
          <p:sp>
            <p:nvSpPr>
              <p:cNvPr id="11336" name="Freeform 212"/>
              <p:cNvSpPr/>
              <p:nvPr/>
            </p:nvSpPr>
            <p:spPr>
              <a:xfrm>
                <a:off x="3587" y="3175"/>
                <a:ext cx="71" cy="73"/>
              </a:xfrm>
              <a:custGeom>
                <a:avLst/>
                <a:gdLst>
                  <a:gd name="txL" fmla="*/ 0 w 142"/>
                  <a:gd name="txT" fmla="*/ 0 h 145"/>
                  <a:gd name="txR" fmla="*/ 142 w 142"/>
                  <a:gd name="txB" fmla="*/ 145 h 145"/>
                </a:gdLst>
                <a:ahLst/>
                <a:cxnLst>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alpha val="100000"/>
                </a:srgbClr>
              </a:solidFill>
              <a:ln w="9525">
                <a:noFill/>
              </a:ln>
            </p:spPr>
            <p:txBody>
              <a:bodyPr/>
              <a:p>
                <a:endParaRPr lang="en-US"/>
              </a:p>
            </p:txBody>
          </p:sp>
          <p:sp>
            <p:nvSpPr>
              <p:cNvPr id="11337" name="Freeform 213"/>
              <p:cNvSpPr/>
              <p:nvPr/>
            </p:nvSpPr>
            <p:spPr>
              <a:xfrm>
                <a:off x="3611" y="3201"/>
                <a:ext cx="21" cy="20"/>
              </a:xfrm>
              <a:custGeom>
                <a:avLst/>
                <a:gdLst>
                  <a:gd name="txL" fmla="*/ 0 w 40"/>
                  <a:gd name="txT" fmla="*/ 0 h 39"/>
                  <a:gd name="txR" fmla="*/ 40 w 40"/>
                  <a:gd name="txB" fmla="*/ 39 h 39"/>
                </a:gdLst>
                <a:ahLst/>
                <a:cxnLst>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alpha val="100000"/>
                </a:srgbClr>
              </a:solidFill>
              <a:ln w="9525">
                <a:noFill/>
              </a:ln>
            </p:spPr>
            <p:txBody>
              <a:bodyPr/>
              <a:p>
                <a:endParaRPr lang="en-US"/>
              </a:p>
            </p:txBody>
          </p:sp>
          <p:sp>
            <p:nvSpPr>
              <p:cNvPr id="11338" name="Freeform 214"/>
              <p:cNvSpPr/>
              <p:nvPr/>
            </p:nvSpPr>
            <p:spPr>
              <a:xfrm>
                <a:off x="3406" y="3166"/>
                <a:ext cx="26" cy="26"/>
              </a:xfrm>
              <a:custGeom>
                <a:avLst/>
                <a:gdLst>
                  <a:gd name="txL" fmla="*/ 0 w 52"/>
                  <a:gd name="txT" fmla="*/ 0 h 50"/>
                  <a:gd name="txR" fmla="*/ 52 w 52"/>
                  <a:gd name="txB" fmla="*/ 50 h 5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alpha val="100000"/>
                </a:srgbClr>
              </a:solidFill>
              <a:ln w="9525">
                <a:noFill/>
              </a:ln>
            </p:spPr>
            <p:txBody>
              <a:bodyPr/>
              <a:p>
                <a:endParaRPr lang="en-US"/>
              </a:p>
            </p:txBody>
          </p:sp>
          <p:sp>
            <p:nvSpPr>
              <p:cNvPr id="11339" name="Freeform 215"/>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11340" name="Freeform 216"/>
              <p:cNvSpPr/>
              <p:nvPr/>
            </p:nvSpPr>
            <p:spPr>
              <a:xfrm>
                <a:off x="3392" y="3081"/>
                <a:ext cx="56" cy="78"/>
              </a:xfrm>
              <a:custGeom>
                <a:avLst/>
                <a:gdLst>
                  <a:gd name="txL" fmla="*/ 0 w 113"/>
                  <a:gd name="txT" fmla="*/ 0 h 156"/>
                  <a:gd name="txR" fmla="*/ 113 w 113"/>
                  <a:gd name="txB" fmla="*/ 156 h 156"/>
                </a:gdLst>
                <a:ahLst/>
                <a:cxnLst>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Lst>
                <a:rect l="txL" t="txT" r="txR" b="tx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alpha val="100000"/>
                </a:srgbClr>
              </a:solidFill>
              <a:ln w="9525">
                <a:noFill/>
              </a:ln>
            </p:spPr>
            <p:txBody>
              <a:bodyPr/>
              <a:p>
                <a:endParaRPr lang="en-US"/>
              </a:p>
            </p:txBody>
          </p:sp>
          <p:sp>
            <p:nvSpPr>
              <p:cNvPr id="11341" name="Freeform 217"/>
              <p:cNvSpPr/>
              <p:nvPr/>
            </p:nvSpPr>
            <p:spPr>
              <a:xfrm>
                <a:off x="3434" y="3114"/>
                <a:ext cx="76" cy="61"/>
              </a:xfrm>
              <a:custGeom>
                <a:avLst/>
                <a:gdLst>
                  <a:gd name="txL" fmla="*/ 0 w 152"/>
                  <a:gd name="txT" fmla="*/ 0 h 123"/>
                  <a:gd name="txR" fmla="*/ 152 w 152"/>
                  <a:gd name="txB" fmla="*/ 123 h 123"/>
                </a:gdLst>
                <a:ahLst/>
                <a:cxnLst>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alpha val="100000"/>
                </a:srgbClr>
              </a:solidFill>
              <a:ln w="9525">
                <a:noFill/>
              </a:ln>
            </p:spPr>
            <p:txBody>
              <a:bodyPr/>
              <a:p>
                <a:endParaRPr lang="en-US"/>
              </a:p>
            </p:txBody>
          </p:sp>
          <p:sp>
            <p:nvSpPr>
              <p:cNvPr id="11342" name="Freeform 218"/>
              <p:cNvSpPr/>
              <p:nvPr/>
            </p:nvSpPr>
            <p:spPr>
              <a:xfrm>
                <a:off x="3434" y="3184"/>
                <a:ext cx="76" cy="61"/>
              </a:xfrm>
              <a:custGeom>
                <a:avLst/>
                <a:gdLst>
                  <a:gd name="txL" fmla="*/ 0 w 153"/>
                  <a:gd name="txT" fmla="*/ 0 h 122"/>
                  <a:gd name="txR" fmla="*/ 153 w 153"/>
                  <a:gd name="txB" fmla="*/ 122 h 122"/>
                </a:gdLst>
                <a:ahLst/>
                <a:cxnLst>
                  <a:cxn ang="0">
                    <a:pos x="0" y="1"/>
                  </a:cxn>
                  <a:cxn ang="0">
                    <a:pos x="0" y="1"/>
                  </a:cxn>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alpha val="100000"/>
                </a:srgbClr>
              </a:solidFill>
              <a:ln w="9525">
                <a:noFill/>
              </a:ln>
            </p:spPr>
            <p:txBody>
              <a:bodyPr/>
              <a:p>
                <a:endParaRPr lang="en-US"/>
              </a:p>
            </p:txBody>
          </p:sp>
          <p:sp>
            <p:nvSpPr>
              <p:cNvPr id="11343" name="Freeform 219"/>
              <p:cNvSpPr/>
              <p:nvPr/>
            </p:nvSpPr>
            <p:spPr>
              <a:xfrm>
                <a:off x="3392" y="3199"/>
                <a:ext cx="55" cy="78"/>
              </a:xfrm>
              <a:custGeom>
                <a:avLst/>
                <a:gdLst>
                  <a:gd name="txL" fmla="*/ 0 w 112"/>
                  <a:gd name="txT" fmla="*/ 0 h 156"/>
                  <a:gd name="txR" fmla="*/ 112 w 112"/>
                  <a:gd name="txB" fmla="*/ 156 h 156"/>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l="txL" t="txT" r="txR" b="tx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alpha val="100000"/>
                </a:srgbClr>
              </a:solidFill>
              <a:ln w="9525">
                <a:noFill/>
              </a:ln>
            </p:spPr>
            <p:txBody>
              <a:bodyPr/>
              <a:p>
                <a:endParaRPr lang="en-US"/>
              </a:p>
            </p:txBody>
          </p:sp>
          <p:sp>
            <p:nvSpPr>
              <p:cNvPr id="11344" name="Freeform 220"/>
              <p:cNvSpPr/>
              <p:nvPr/>
            </p:nvSpPr>
            <p:spPr>
              <a:xfrm>
                <a:off x="3330" y="3182"/>
                <a:ext cx="75" cy="62"/>
              </a:xfrm>
              <a:custGeom>
                <a:avLst/>
                <a:gdLst>
                  <a:gd name="txL" fmla="*/ 0 w 151"/>
                  <a:gd name="txT" fmla="*/ 0 h 123"/>
                  <a:gd name="txR" fmla="*/ 151 w 151"/>
                  <a:gd name="txB" fmla="*/ 123 h 123"/>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l="txL" t="txT" r="txR" b="tx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alpha val="100000"/>
                </a:srgbClr>
              </a:solidFill>
              <a:ln w="9525">
                <a:noFill/>
              </a:ln>
            </p:spPr>
            <p:txBody>
              <a:bodyPr/>
              <a:p>
                <a:endParaRPr lang="en-US"/>
              </a:p>
            </p:txBody>
          </p:sp>
          <p:sp>
            <p:nvSpPr>
              <p:cNvPr id="11345" name="Freeform 221"/>
              <p:cNvSpPr/>
              <p:nvPr/>
            </p:nvSpPr>
            <p:spPr>
              <a:xfrm>
                <a:off x="3329" y="3113"/>
                <a:ext cx="76" cy="62"/>
              </a:xfrm>
              <a:custGeom>
                <a:avLst/>
                <a:gdLst>
                  <a:gd name="txL" fmla="*/ 0 w 152"/>
                  <a:gd name="txT" fmla="*/ 0 h 123"/>
                  <a:gd name="txR" fmla="*/ 152 w 152"/>
                  <a:gd name="txB" fmla="*/ 123 h 123"/>
                </a:gdLst>
                <a:ahLst/>
                <a:cxnLst>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0"/>
                  </a:cxn>
                  <a:cxn ang="0">
                    <a:pos x="1" y="1"/>
                  </a:cxn>
                  <a:cxn ang="0">
                    <a:pos x="1" y="1"/>
                  </a:cxn>
                  <a:cxn ang="0">
                    <a:pos x="1" y="1"/>
                  </a:cxn>
                  <a:cxn ang="0">
                    <a:pos x="1" y="1"/>
                  </a:cxn>
                  <a:cxn ang="0">
                    <a:pos x="1" y="1"/>
                  </a:cxn>
                  <a:cxn ang="0">
                    <a:pos x="1" y="1"/>
                  </a:cxn>
                </a:cxnLst>
                <a:rect l="txL" t="txT" r="txR" b="tx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alpha val="100000"/>
                </a:srgbClr>
              </a:solidFill>
              <a:ln w="9525">
                <a:noFill/>
              </a:ln>
            </p:spPr>
            <p:txBody>
              <a:bodyPr/>
              <a:p>
                <a:endParaRPr lang="en-US"/>
              </a:p>
            </p:txBody>
          </p:sp>
          <p:sp>
            <p:nvSpPr>
              <p:cNvPr id="11346" name="Freeform 222"/>
              <p:cNvSpPr/>
              <p:nvPr/>
            </p:nvSpPr>
            <p:spPr>
              <a:xfrm>
                <a:off x="3017" y="3114"/>
                <a:ext cx="68" cy="74"/>
              </a:xfrm>
              <a:custGeom>
                <a:avLst/>
                <a:gdLst>
                  <a:gd name="txL" fmla="*/ 0 w 136"/>
                  <a:gd name="txT" fmla="*/ 0 h 148"/>
                  <a:gd name="txR" fmla="*/ 136 w 136"/>
                  <a:gd name="txB" fmla="*/ 148 h 148"/>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alpha val="100000"/>
                </a:srgbClr>
              </a:solidFill>
              <a:ln w="9525">
                <a:noFill/>
              </a:ln>
            </p:spPr>
            <p:txBody>
              <a:bodyPr/>
              <a:p>
                <a:endParaRPr lang="en-US"/>
              </a:p>
            </p:txBody>
          </p:sp>
          <p:sp>
            <p:nvSpPr>
              <p:cNvPr id="11347" name="Freeform 223"/>
              <p:cNvSpPr/>
              <p:nvPr/>
            </p:nvSpPr>
            <p:spPr>
              <a:xfrm>
                <a:off x="3041" y="3140"/>
                <a:ext cx="20" cy="21"/>
              </a:xfrm>
              <a:custGeom>
                <a:avLst/>
                <a:gdLst>
                  <a:gd name="txL" fmla="*/ 0 w 39"/>
                  <a:gd name="txT" fmla="*/ 0 h 40"/>
                  <a:gd name="txR" fmla="*/ 39 w 39"/>
                  <a:gd name="txB" fmla="*/ 40 h 4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alpha val="100000"/>
                </a:srgbClr>
              </a:solidFill>
              <a:ln w="9525">
                <a:noFill/>
              </a:ln>
            </p:spPr>
            <p:txBody>
              <a:bodyPr/>
              <a:p>
                <a:endParaRPr lang="en-US"/>
              </a:p>
            </p:txBody>
          </p:sp>
          <p:sp>
            <p:nvSpPr>
              <p:cNvPr id="11348" name="Freeform 224"/>
              <p:cNvSpPr/>
              <p:nvPr/>
            </p:nvSpPr>
            <p:spPr>
              <a:xfrm>
                <a:off x="3104" y="2590"/>
                <a:ext cx="68" cy="74"/>
              </a:xfrm>
              <a:custGeom>
                <a:avLst/>
                <a:gdLst>
                  <a:gd name="txL" fmla="*/ 0 w 136"/>
                  <a:gd name="txT" fmla="*/ 0 h 147"/>
                  <a:gd name="txR" fmla="*/ 136 w 136"/>
                  <a:gd name="txB" fmla="*/ 147 h 147"/>
                </a:gdLst>
                <a:ahLst/>
                <a:cxnLst>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alpha val="100000"/>
                </a:srgbClr>
              </a:solidFill>
              <a:ln w="9525">
                <a:noFill/>
              </a:ln>
            </p:spPr>
            <p:txBody>
              <a:bodyPr/>
              <a:p>
                <a:endParaRPr lang="en-US"/>
              </a:p>
            </p:txBody>
          </p:sp>
          <p:sp>
            <p:nvSpPr>
              <p:cNvPr id="11349" name="Freeform 225"/>
              <p:cNvSpPr/>
              <p:nvPr/>
            </p:nvSpPr>
            <p:spPr>
              <a:xfrm>
                <a:off x="3129" y="2616"/>
                <a:ext cx="20" cy="20"/>
              </a:xfrm>
              <a:custGeom>
                <a:avLst/>
                <a:gdLst>
                  <a:gd name="txL" fmla="*/ 0 w 39"/>
                  <a:gd name="txT" fmla="*/ 0 h 39"/>
                  <a:gd name="txR" fmla="*/ 39 w 39"/>
                  <a:gd name="txB" fmla="*/ 39 h 3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Lst>
                <a:rect l="txL" t="txT" r="txR" b="tx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alpha val="100000"/>
                </a:srgbClr>
              </a:solidFill>
              <a:ln w="9525">
                <a:noFill/>
              </a:ln>
            </p:spPr>
            <p:txBody>
              <a:bodyPr/>
              <a:p>
                <a:endParaRPr lang="en-US"/>
              </a:p>
            </p:txBody>
          </p:sp>
          <p:sp>
            <p:nvSpPr>
              <p:cNvPr id="11350" name="Freeform 226"/>
              <p:cNvSpPr/>
              <p:nvPr/>
            </p:nvSpPr>
            <p:spPr>
              <a:xfrm>
                <a:off x="3055" y="2362"/>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11351" name="Freeform 227"/>
              <p:cNvSpPr/>
              <p:nvPr/>
            </p:nvSpPr>
            <p:spPr>
              <a:xfrm>
                <a:off x="3063" y="236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1352" name="Freeform 228"/>
              <p:cNvSpPr/>
              <p:nvPr/>
            </p:nvSpPr>
            <p:spPr>
              <a:xfrm>
                <a:off x="2814" y="247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alpha val="100000"/>
                </a:srgbClr>
              </a:solidFill>
              <a:ln w="9525">
                <a:noFill/>
              </a:ln>
            </p:spPr>
            <p:txBody>
              <a:bodyPr/>
              <a:p>
                <a:endParaRPr lang="en-US"/>
              </a:p>
            </p:txBody>
          </p:sp>
          <p:sp>
            <p:nvSpPr>
              <p:cNvPr id="11353" name="Freeform 229"/>
              <p:cNvSpPr/>
              <p:nvPr/>
            </p:nvSpPr>
            <p:spPr>
              <a:xfrm>
                <a:off x="2821" y="2486"/>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1354" name="Freeform 230"/>
              <p:cNvSpPr/>
              <p:nvPr/>
            </p:nvSpPr>
            <p:spPr>
              <a:xfrm>
                <a:off x="2798" y="2274"/>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11355" name="Freeform 231"/>
              <p:cNvSpPr/>
              <p:nvPr/>
            </p:nvSpPr>
            <p:spPr>
              <a:xfrm>
                <a:off x="2805" y="2281"/>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alpha val="100000"/>
                </a:srgbClr>
              </a:solidFill>
              <a:ln w="9525">
                <a:noFill/>
              </a:ln>
            </p:spPr>
            <p:txBody>
              <a:bodyPr/>
              <a:p>
                <a:endParaRPr lang="en-US"/>
              </a:p>
            </p:txBody>
          </p:sp>
          <p:sp>
            <p:nvSpPr>
              <p:cNvPr id="11356" name="Freeform 232"/>
              <p:cNvSpPr/>
              <p:nvPr/>
            </p:nvSpPr>
            <p:spPr>
              <a:xfrm>
                <a:off x="2918" y="259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1357" name="Freeform 233"/>
              <p:cNvSpPr/>
              <p:nvPr/>
            </p:nvSpPr>
            <p:spPr>
              <a:xfrm>
                <a:off x="2925" y="260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1358" name="Freeform 234"/>
              <p:cNvSpPr/>
              <p:nvPr/>
            </p:nvSpPr>
            <p:spPr>
              <a:xfrm>
                <a:off x="2819" y="2655"/>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alpha val="100000"/>
                </a:srgbClr>
              </a:solidFill>
              <a:ln w="9525">
                <a:noFill/>
              </a:ln>
            </p:spPr>
            <p:txBody>
              <a:bodyPr/>
              <a:p>
                <a:endParaRPr lang="en-US"/>
              </a:p>
            </p:txBody>
          </p:sp>
          <p:sp>
            <p:nvSpPr>
              <p:cNvPr id="11359" name="Freeform 235"/>
              <p:cNvSpPr/>
              <p:nvPr/>
            </p:nvSpPr>
            <p:spPr>
              <a:xfrm>
                <a:off x="2827" y="2662"/>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alpha val="100000"/>
                </a:srgbClr>
              </a:solidFill>
              <a:ln w="9525">
                <a:noFill/>
              </a:ln>
            </p:spPr>
            <p:txBody>
              <a:bodyPr/>
              <a:p>
                <a:endParaRPr lang="en-US"/>
              </a:p>
            </p:txBody>
          </p:sp>
          <p:sp>
            <p:nvSpPr>
              <p:cNvPr id="11360" name="Freeform 236"/>
              <p:cNvSpPr/>
              <p:nvPr/>
            </p:nvSpPr>
            <p:spPr>
              <a:xfrm>
                <a:off x="3120" y="2711"/>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alpha val="100000"/>
                </a:srgbClr>
              </a:solidFill>
              <a:ln w="9525">
                <a:noFill/>
              </a:ln>
            </p:spPr>
            <p:txBody>
              <a:bodyPr/>
              <a:p>
                <a:endParaRPr lang="en-US"/>
              </a:p>
            </p:txBody>
          </p:sp>
          <p:sp>
            <p:nvSpPr>
              <p:cNvPr id="11361" name="Freeform 237"/>
              <p:cNvSpPr/>
              <p:nvPr/>
            </p:nvSpPr>
            <p:spPr>
              <a:xfrm>
                <a:off x="3128" y="271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alpha val="100000"/>
                </a:srgbClr>
              </a:solidFill>
              <a:ln w="9525">
                <a:noFill/>
              </a:ln>
            </p:spPr>
            <p:txBody>
              <a:bodyPr/>
              <a:p>
                <a:endParaRPr lang="en-US"/>
              </a:p>
            </p:txBody>
          </p:sp>
          <p:sp>
            <p:nvSpPr>
              <p:cNvPr id="11362" name="Freeform 238"/>
              <p:cNvSpPr/>
              <p:nvPr/>
            </p:nvSpPr>
            <p:spPr>
              <a:xfrm>
                <a:off x="3136" y="2454"/>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alpha val="100000"/>
                </a:srgbClr>
              </a:solidFill>
              <a:ln w="9525">
                <a:noFill/>
              </a:ln>
            </p:spPr>
            <p:txBody>
              <a:bodyPr/>
              <a:p>
                <a:endParaRPr lang="en-US"/>
              </a:p>
            </p:txBody>
          </p:sp>
          <p:sp>
            <p:nvSpPr>
              <p:cNvPr id="11363" name="Freeform 239"/>
              <p:cNvSpPr/>
              <p:nvPr/>
            </p:nvSpPr>
            <p:spPr>
              <a:xfrm>
                <a:off x="3144" y="2462"/>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alpha val="100000"/>
                </a:srgbClr>
              </a:solidFill>
              <a:ln w="9525">
                <a:noFill/>
              </a:ln>
            </p:spPr>
            <p:txBody>
              <a:bodyPr/>
              <a:p>
                <a:endParaRPr lang="en-US"/>
              </a:p>
            </p:txBody>
          </p:sp>
          <p:sp>
            <p:nvSpPr>
              <p:cNvPr id="11364" name="Freeform 240"/>
              <p:cNvSpPr/>
              <p:nvPr/>
            </p:nvSpPr>
            <p:spPr>
              <a:xfrm>
                <a:off x="3139" y="2831"/>
                <a:ext cx="30" cy="29"/>
              </a:xfrm>
              <a:custGeom>
                <a:avLst/>
                <a:gdLst>
                  <a:gd name="txL" fmla="*/ 0 w 58"/>
                  <a:gd name="txT" fmla="*/ 0 h 60"/>
                  <a:gd name="txR" fmla="*/ 58 w 58"/>
                  <a:gd name="txB" fmla="*/ 60 h 60"/>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alpha val="100000"/>
                </a:srgbClr>
              </a:solidFill>
              <a:ln w="9525">
                <a:noFill/>
              </a:ln>
            </p:spPr>
            <p:txBody>
              <a:bodyPr/>
              <a:p>
                <a:endParaRPr lang="en-US"/>
              </a:p>
            </p:txBody>
          </p:sp>
          <p:sp>
            <p:nvSpPr>
              <p:cNvPr id="11365" name="Freeform 241"/>
              <p:cNvSpPr/>
              <p:nvPr/>
            </p:nvSpPr>
            <p:spPr>
              <a:xfrm>
                <a:off x="3147" y="2838"/>
                <a:ext cx="14" cy="15"/>
              </a:xfrm>
              <a:custGeom>
                <a:avLst/>
                <a:gdLst>
                  <a:gd name="txL" fmla="*/ 0 w 28"/>
                  <a:gd name="txT" fmla="*/ 0 h 30"/>
                  <a:gd name="txR" fmla="*/ 28 w 28"/>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alpha val="100000"/>
                </a:srgbClr>
              </a:solidFill>
              <a:ln w="9525">
                <a:noFill/>
              </a:ln>
            </p:spPr>
            <p:txBody>
              <a:bodyPr/>
              <a:p>
                <a:endParaRPr lang="en-US"/>
              </a:p>
            </p:txBody>
          </p:sp>
          <p:sp>
            <p:nvSpPr>
              <p:cNvPr id="11366" name="Freeform 242"/>
              <p:cNvSpPr/>
              <p:nvPr/>
            </p:nvSpPr>
            <p:spPr>
              <a:xfrm>
                <a:off x="3001" y="2926"/>
                <a:ext cx="29" cy="30"/>
              </a:xfrm>
              <a:custGeom>
                <a:avLst/>
                <a:gdLst>
                  <a:gd name="txL" fmla="*/ 0 w 60"/>
                  <a:gd name="txT" fmla="*/ 0 h 60"/>
                  <a:gd name="txR" fmla="*/ 60 w 60"/>
                  <a:gd name="txB" fmla="*/ 60 h 60"/>
                </a:gdLst>
                <a:ahLst/>
                <a:cxnLst>
                  <a:cxn ang="0">
                    <a:pos x="0" y="1"/>
                  </a:cxn>
                  <a:cxn ang="0">
                    <a:pos x="0" y="1"/>
                  </a:cxn>
                  <a:cxn ang="0">
                    <a:pos x="0" y="1"/>
                  </a:cxn>
                  <a:cxn ang="0">
                    <a:pos x="0" y="1"/>
                  </a:cxn>
                  <a:cxn ang="0">
                    <a:pos x="0" y="1"/>
                  </a:cxn>
                  <a:cxn ang="0">
                    <a:pos x="0" y="1"/>
                  </a:cxn>
                  <a:cxn ang="0">
                    <a:pos x="0" y="1"/>
                  </a:cxn>
                  <a:cxn ang="0">
                    <a:pos x="0"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1367" name="Freeform 243"/>
              <p:cNvSpPr/>
              <p:nvPr/>
            </p:nvSpPr>
            <p:spPr>
              <a:xfrm>
                <a:off x="3008" y="293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1368" name="Freeform 244"/>
              <p:cNvSpPr/>
              <p:nvPr/>
            </p:nvSpPr>
            <p:spPr>
              <a:xfrm>
                <a:off x="2878" y="295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alpha val="100000"/>
                </a:srgbClr>
              </a:solidFill>
              <a:ln w="9525">
                <a:noFill/>
              </a:ln>
            </p:spPr>
            <p:txBody>
              <a:bodyPr/>
              <a:p>
                <a:endParaRPr lang="en-US"/>
              </a:p>
            </p:txBody>
          </p:sp>
          <p:sp>
            <p:nvSpPr>
              <p:cNvPr id="11369" name="Freeform 245"/>
              <p:cNvSpPr/>
              <p:nvPr/>
            </p:nvSpPr>
            <p:spPr>
              <a:xfrm>
                <a:off x="2885" y="2965"/>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alpha val="100000"/>
                </a:srgbClr>
              </a:solidFill>
              <a:ln w="9525">
                <a:noFill/>
              </a:ln>
            </p:spPr>
            <p:txBody>
              <a:bodyPr/>
              <a:p>
                <a:endParaRPr lang="en-US"/>
              </a:p>
            </p:txBody>
          </p:sp>
          <p:sp>
            <p:nvSpPr>
              <p:cNvPr id="11370" name="Freeform 246"/>
              <p:cNvSpPr/>
              <p:nvPr/>
            </p:nvSpPr>
            <p:spPr>
              <a:xfrm>
                <a:off x="2806" y="2879"/>
                <a:ext cx="30" cy="29"/>
              </a:xfrm>
              <a:custGeom>
                <a:avLst/>
                <a:gdLst>
                  <a:gd name="txL" fmla="*/ 0 w 60"/>
                  <a:gd name="txT" fmla="*/ 0 h 57"/>
                  <a:gd name="txR" fmla="*/ 60 w 60"/>
                  <a:gd name="txB" fmla="*/ 57 h 57"/>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alpha val="100000"/>
                </a:srgbClr>
              </a:solidFill>
              <a:ln w="9525">
                <a:noFill/>
              </a:ln>
            </p:spPr>
            <p:txBody>
              <a:bodyPr/>
              <a:p>
                <a:endParaRPr lang="en-US"/>
              </a:p>
            </p:txBody>
          </p:sp>
          <p:sp>
            <p:nvSpPr>
              <p:cNvPr id="11371" name="Freeform 247"/>
              <p:cNvSpPr/>
              <p:nvPr/>
            </p:nvSpPr>
            <p:spPr>
              <a:xfrm>
                <a:off x="2813" y="2886"/>
                <a:ext cx="15" cy="14"/>
              </a:xfrm>
              <a:custGeom>
                <a:avLst/>
                <a:gdLst>
                  <a:gd name="txL" fmla="*/ 0 w 30"/>
                  <a:gd name="txT" fmla="*/ 0 h 27"/>
                  <a:gd name="txR" fmla="*/ 30 w 30"/>
                  <a:gd name="txB" fmla="*/ 27 h 27"/>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alpha val="100000"/>
                </a:srgbClr>
              </a:solidFill>
              <a:ln w="9525">
                <a:noFill/>
              </a:ln>
            </p:spPr>
            <p:txBody>
              <a:bodyPr/>
              <a:p>
                <a:endParaRPr lang="en-US"/>
              </a:p>
            </p:txBody>
          </p:sp>
          <p:sp>
            <p:nvSpPr>
              <p:cNvPr id="11372" name="Freeform 248"/>
              <p:cNvSpPr/>
              <p:nvPr/>
            </p:nvSpPr>
            <p:spPr>
              <a:xfrm>
                <a:off x="2920" y="307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1373" name="Freeform 249"/>
              <p:cNvSpPr/>
              <p:nvPr/>
            </p:nvSpPr>
            <p:spPr>
              <a:xfrm>
                <a:off x="2928" y="3078"/>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1374" name="Freeform 250"/>
              <p:cNvSpPr/>
              <p:nvPr/>
            </p:nvSpPr>
            <p:spPr>
              <a:xfrm>
                <a:off x="2865" y="320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11375" name="Freeform 251"/>
              <p:cNvSpPr/>
              <p:nvPr/>
            </p:nvSpPr>
            <p:spPr>
              <a:xfrm>
                <a:off x="2872" y="3213"/>
                <a:ext cx="15" cy="15"/>
              </a:xfrm>
              <a:custGeom>
                <a:avLst/>
                <a:gdLst>
                  <a:gd name="txL" fmla="*/ 0 w 29"/>
                  <a:gd name="txT" fmla="*/ 0 h 30"/>
                  <a:gd name="txR" fmla="*/ 29 w 29"/>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11376" name="Freeform 252"/>
              <p:cNvSpPr/>
              <p:nvPr/>
            </p:nvSpPr>
            <p:spPr>
              <a:xfrm>
                <a:off x="2942" y="3332"/>
                <a:ext cx="30" cy="29"/>
              </a:xfrm>
              <a:custGeom>
                <a:avLst/>
                <a:gdLst>
                  <a:gd name="txL" fmla="*/ 0 w 59"/>
                  <a:gd name="txT" fmla="*/ 0 h 59"/>
                  <a:gd name="txR" fmla="*/ 59 w 59"/>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alpha val="100000"/>
                </a:srgbClr>
              </a:solidFill>
              <a:ln w="9525">
                <a:noFill/>
              </a:ln>
            </p:spPr>
            <p:txBody>
              <a:bodyPr/>
              <a:p>
                <a:endParaRPr lang="en-US"/>
              </a:p>
            </p:txBody>
          </p:sp>
          <p:sp>
            <p:nvSpPr>
              <p:cNvPr id="11377" name="Freeform 253"/>
              <p:cNvSpPr/>
              <p:nvPr/>
            </p:nvSpPr>
            <p:spPr>
              <a:xfrm>
                <a:off x="2949" y="3339"/>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11378" name="Freeform 254"/>
              <p:cNvSpPr/>
              <p:nvPr/>
            </p:nvSpPr>
            <p:spPr>
              <a:xfrm>
                <a:off x="3086" y="3252"/>
                <a:ext cx="30" cy="29"/>
              </a:xfrm>
              <a:custGeom>
                <a:avLst/>
                <a:gdLst>
                  <a:gd name="txL" fmla="*/ 0 w 60"/>
                  <a:gd name="txT" fmla="*/ 0 h 59"/>
                  <a:gd name="txR" fmla="*/ 60 w 60"/>
                  <a:gd name="txB" fmla="*/ 59 h 59"/>
                </a:gdLst>
                <a:ahLst/>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alpha val="100000"/>
                </a:srgbClr>
              </a:solidFill>
              <a:ln w="9525">
                <a:noFill/>
              </a:ln>
            </p:spPr>
            <p:txBody>
              <a:bodyPr/>
              <a:p>
                <a:endParaRPr lang="en-US"/>
              </a:p>
            </p:txBody>
          </p:sp>
          <p:sp>
            <p:nvSpPr>
              <p:cNvPr id="11379" name="Freeform 255"/>
              <p:cNvSpPr/>
              <p:nvPr/>
            </p:nvSpPr>
            <p:spPr>
              <a:xfrm>
                <a:off x="3093" y="3259"/>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11380" name="Freeform 256"/>
              <p:cNvSpPr/>
              <p:nvPr/>
            </p:nvSpPr>
            <p:spPr>
              <a:xfrm>
                <a:off x="3083" y="300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alpha val="100000"/>
                </a:srgbClr>
              </a:solidFill>
              <a:ln w="9525">
                <a:noFill/>
              </a:ln>
            </p:spPr>
            <p:txBody>
              <a:bodyPr/>
              <a:p>
                <a:endParaRPr lang="en-US"/>
              </a:p>
            </p:txBody>
          </p:sp>
          <p:sp>
            <p:nvSpPr>
              <p:cNvPr id="11381" name="Freeform 257"/>
              <p:cNvSpPr/>
              <p:nvPr/>
            </p:nvSpPr>
            <p:spPr>
              <a:xfrm>
                <a:off x="3090" y="3008"/>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alpha val="100000"/>
                </a:srgbClr>
              </a:solidFill>
              <a:ln w="9525">
                <a:noFill/>
              </a:ln>
            </p:spPr>
            <p:txBody>
              <a:bodyPr/>
              <a:p>
                <a:endParaRPr lang="en-US"/>
              </a:p>
            </p:txBody>
          </p:sp>
          <p:sp>
            <p:nvSpPr>
              <p:cNvPr id="11382" name="Freeform 258"/>
              <p:cNvSpPr/>
              <p:nvPr/>
            </p:nvSpPr>
            <p:spPr>
              <a:xfrm>
                <a:off x="3171" y="3193"/>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alpha val="100000"/>
                </a:srgbClr>
              </a:solidFill>
              <a:ln w="9525">
                <a:noFill/>
              </a:ln>
            </p:spPr>
            <p:txBody>
              <a:bodyPr/>
              <a:p>
                <a:endParaRPr lang="en-US"/>
              </a:p>
            </p:txBody>
          </p:sp>
          <p:sp>
            <p:nvSpPr>
              <p:cNvPr id="11383" name="Freeform 259"/>
              <p:cNvSpPr/>
              <p:nvPr/>
            </p:nvSpPr>
            <p:spPr>
              <a:xfrm>
                <a:off x="3178" y="3200"/>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1384" name="Freeform 260"/>
              <p:cNvSpPr/>
              <p:nvPr/>
            </p:nvSpPr>
            <p:spPr>
              <a:xfrm>
                <a:off x="3283" y="3094"/>
                <a:ext cx="30" cy="30"/>
              </a:xfrm>
              <a:custGeom>
                <a:avLst/>
                <a:gdLst>
                  <a:gd name="txL" fmla="*/ 0 w 58"/>
                  <a:gd name="txT" fmla="*/ 0 h 58"/>
                  <a:gd name="txR" fmla="*/ 58 w 58"/>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alpha val="100000"/>
                </a:srgbClr>
              </a:solidFill>
              <a:ln w="9525">
                <a:noFill/>
              </a:ln>
            </p:spPr>
            <p:txBody>
              <a:bodyPr/>
              <a:p>
                <a:endParaRPr lang="en-US"/>
              </a:p>
            </p:txBody>
          </p:sp>
          <p:sp>
            <p:nvSpPr>
              <p:cNvPr id="11385" name="Freeform 261"/>
              <p:cNvSpPr/>
              <p:nvPr/>
            </p:nvSpPr>
            <p:spPr>
              <a:xfrm>
                <a:off x="3291" y="3102"/>
                <a:ext cx="14" cy="14"/>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alpha val="100000"/>
                </a:srgbClr>
              </a:solidFill>
              <a:ln w="9525">
                <a:noFill/>
              </a:ln>
            </p:spPr>
            <p:txBody>
              <a:bodyPr/>
              <a:p>
                <a:endParaRPr lang="en-US"/>
              </a:p>
            </p:txBody>
          </p:sp>
          <p:sp>
            <p:nvSpPr>
              <p:cNvPr id="11386" name="Freeform 262"/>
              <p:cNvSpPr/>
              <p:nvPr/>
            </p:nvSpPr>
            <p:spPr>
              <a:xfrm>
                <a:off x="3280" y="3273"/>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11387" name="Freeform 263"/>
              <p:cNvSpPr/>
              <p:nvPr/>
            </p:nvSpPr>
            <p:spPr>
              <a:xfrm>
                <a:off x="3288" y="3280"/>
                <a:ext cx="15" cy="15"/>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alpha val="100000"/>
                </a:srgbClr>
              </a:solidFill>
              <a:ln w="9525">
                <a:noFill/>
              </a:ln>
            </p:spPr>
            <p:txBody>
              <a:bodyPr/>
              <a:p>
                <a:endParaRPr lang="en-US"/>
              </a:p>
            </p:txBody>
          </p:sp>
          <p:sp>
            <p:nvSpPr>
              <p:cNvPr id="11388" name="Freeform 264"/>
              <p:cNvSpPr/>
              <p:nvPr/>
            </p:nvSpPr>
            <p:spPr>
              <a:xfrm>
                <a:off x="3264" y="3390"/>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alpha val="100000"/>
                </a:srgbClr>
              </a:solidFill>
              <a:ln w="9525">
                <a:noFill/>
              </a:ln>
            </p:spPr>
            <p:txBody>
              <a:bodyPr/>
              <a:p>
                <a:endParaRPr lang="en-US"/>
              </a:p>
            </p:txBody>
          </p:sp>
          <p:sp>
            <p:nvSpPr>
              <p:cNvPr id="11389" name="Freeform 265"/>
              <p:cNvSpPr/>
              <p:nvPr/>
            </p:nvSpPr>
            <p:spPr>
              <a:xfrm>
                <a:off x="3272" y="339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alpha val="100000"/>
                </a:srgbClr>
              </a:solidFill>
              <a:ln w="9525">
                <a:noFill/>
              </a:ln>
            </p:spPr>
            <p:txBody>
              <a:bodyPr/>
              <a:p>
                <a:endParaRPr lang="en-US"/>
              </a:p>
            </p:txBody>
          </p:sp>
          <p:sp>
            <p:nvSpPr>
              <p:cNvPr id="11390" name="Freeform 266"/>
              <p:cNvSpPr/>
              <p:nvPr/>
            </p:nvSpPr>
            <p:spPr>
              <a:xfrm>
                <a:off x="3480" y="3319"/>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alpha val="100000"/>
                </a:srgbClr>
              </a:solidFill>
              <a:ln w="9525">
                <a:noFill/>
              </a:ln>
            </p:spPr>
            <p:txBody>
              <a:bodyPr/>
              <a:p>
                <a:endParaRPr lang="en-US"/>
              </a:p>
            </p:txBody>
          </p:sp>
          <p:sp>
            <p:nvSpPr>
              <p:cNvPr id="11391" name="Freeform 267"/>
              <p:cNvSpPr/>
              <p:nvPr/>
            </p:nvSpPr>
            <p:spPr>
              <a:xfrm>
                <a:off x="3487" y="332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alpha val="100000"/>
                </a:srgbClr>
              </a:solidFill>
              <a:ln w="9525">
                <a:noFill/>
              </a:ln>
            </p:spPr>
            <p:txBody>
              <a:bodyPr/>
              <a:p>
                <a:endParaRPr lang="en-US"/>
              </a:p>
            </p:txBody>
          </p:sp>
          <p:sp>
            <p:nvSpPr>
              <p:cNvPr id="11392" name="Freeform 268"/>
              <p:cNvSpPr/>
              <p:nvPr/>
            </p:nvSpPr>
            <p:spPr>
              <a:xfrm>
                <a:off x="3586" y="3398"/>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11393" name="Freeform 269"/>
              <p:cNvSpPr/>
              <p:nvPr/>
            </p:nvSpPr>
            <p:spPr>
              <a:xfrm>
                <a:off x="3594" y="3405"/>
                <a:ext cx="15" cy="15"/>
              </a:xfrm>
              <a:custGeom>
                <a:avLst/>
                <a:gdLst>
                  <a:gd name="txL" fmla="*/ 0 w 30"/>
                  <a:gd name="txT" fmla="*/ 0 h 29"/>
                  <a:gd name="txR" fmla="*/ 30 w 30"/>
                  <a:gd name="txB" fmla="*/ 29 h 29"/>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alpha val="100000"/>
                </a:srgbClr>
              </a:solidFill>
              <a:ln w="9525">
                <a:noFill/>
              </a:ln>
            </p:spPr>
            <p:txBody>
              <a:bodyPr/>
              <a:p>
                <a:endParaRPr lang="en-US"/>
              </a:p>
            </p:txBody>
          </p:sp>
          <p:sp>
            <p:nvSpPr>
              <p:cNvPr id="11394" name="Freeform 270"/>
              <p:cNvSpPr/>
              <p:nvPr/>
            </p:nvSpPr>
            <p:spPr>
              <a:xfrm>
                <a:off x="3541" y="3129"/>
                <a:ext cx="30" cy="30"/>
              </a:xfrm>
              <a:custGeom>
                <a:avLst/>
                <a:gdLst>
                  <a:gd name="txL" fmla="*/ 0 w 59"/>
                  <a:gd name="txT" fmla="*/ 0 h 60"/>
                  <a:gd name="txR" fmla="*/ 59 w 59"/>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alpha val="100000"/>
                </a:srgbClr>
              </a:solidFill>
              <a:ln w="9525">
                <a:noFill/>
              </a:ln>
            </p:spPr>
            <p:txBody>
              <a:bodyPr/>
              <a:p>
                <a:endParaRPr lang="en-US"/>
              </a:p>
            </p:txBody>
          </p:sp>
          <p:sp>
            <p:nvSpPr>
              <p:cNvPr id="11395" name="Freeform 271"/>
              <p:cNvSpPr/>
              <p:nvPr/>
            </p:nvSpPr>
            <p:spPr>
              <a:xfrm>
                <a:off x="3549" y="3136"/>
                <a:ext cx="14" cy="15"/>
              </a:xfrm>
              <a:custGeom>
                <a:avLst/>
                <a:gdLst>
                  <a:gd name="txL" fmla="*/ 0 w 29"/>
                  <a:gd name="txT" fmla="*/ 0 h 28"/>
                  <a:gd name="txR" fmla="*/ 29 w 29"/>
                  <a:gd name="txB" fmla="*/ 28 h 28"/>
                </a:gdLst>
                <a:ahLst/>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l="txL" t="txT" r="txR" b="tx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alpha val="100000"/>
                </a:srgbClr>
              </a:solidFill>
              <a:ln w="9525">
                <a:noFill/>
              </a:ln>
            </p:spPr>
            <p:txBody>
              <a:bodyPr/>
              <a:p>
                <a:endParaRPr lang="en-US"/>
              </a:p>
            </p:txBody>
          </p:sp>
          <p:sp>
            <p:nvSpPr>
              <p:cNvPr id="11396" name="Freeform 272"/>
              <p:cNvSpPr/>
              <p:nvPr/>
            </p:nvSpPr>
            <p:spPr>
              <a:xfrm>
                <a:off x="3696" y="3110"/>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alpha val="100000"/>
                </a:srgbClr>
              </a:solidFill>
              <a:ln w="9525">
                <a:noFill/>
              </a:ln>
            </p:spPr>
            <p:txBody>
              <a:bodyPr/>
              <a:p>
                <a:endParaRPr lang="en-US"/>
              </a:p>
            </p:txBody>
          </p:sp>
          <p:sp>
            <p:nvSpPr>
              <p:cNvPr id="11397" name="Freeform 273"/>
              <p:cNvSpPr/>
              <p:nvPr/>
            </p:nvSpPr>
            <p:spPr>
              <a:xfrm>
                <a:off x="3703" y="3117"/>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11398" name="Freeform 274"/>
              <p:cNvSpPr/>
              <p:nvPr/>
            </p:nvSpPr>
            <p:spPr>
              <a:xfrm>
                <a:off x="3669" y="3257"/>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1399" name="Freeform 275"/>
              <p:cNvSpPr/>
              <p:nvPr/>
            </p:nvSpPr>
            <p:spPr>
              <a:xfrm>
                <a:off x="3677" y="326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sp>
            <p:nvSpPr>
              <p:cNvPr id="11400" name="Freeform 276"/>
              <p:cNvSpPr/>
              <p:nvPr/>
            </p:nvSpPr>
            <p:spPr>
              <a:xfrm>
                <a:off x="3693" y="3382"/>
                <a:ext cx="30"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11401" name="Freeform 277"/>
              <p:cNvSpPr/>
              <p:nvPr/>
            </p:nvSpPr>
            <p:spPr>
              <a:xfrm>
                <a:off x="3701" y="3390"/>
                <a:ext cx="14" cy="14"/>
              </a:xfrm>
              <a:custGeom>
                <a:avLst/>
                <a:gdLst>
                  <a:gd name="txL" fmla="*/ 0 w 28"/>
                  <a:gd name="txT" fmla="*/ 0 h 29"/>
                  <a:gd name="txR" fmla="*/ 28 w 28"/>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alpha val="100000"/>
                </a:srgbClr>
              </a:solidFill>
              <a:ln w="9525">
                <a:noFill/>
              </a:ln>
            </p:spPr>
            <p:txBody>
              <a:bodyPr/>
              <a:p>
                <a:endParaRPr lang="en-US"/>
              </a:p>
            </p:txBody>
          </p:sp>
          <p:sp>
            <p:nvSpPr>
              <p:cNvPr id="11402" name="Freeform 278"/>
              <p:cNvSpPr/>
              <p:nvPr/>
            </p:nvSpPr>
            <p:spPr>
              <a:xfrm>
                <a:off x="3842" y="3409"/>
                <a:ext cx="30" cy="30"/>
              </a:xfrm>
              <a:custGeom>
                <a:avLst/>
                <a:gdLst>
                  <a:gd name="txL" fmla="*/ 0 w 60"/>
                  <a:gd name="txT" fmla="*/ 0 h 58"/>
                  <a:gd name="txR" fmla="*/ 60 w 60"/>
                  <a:gd name="txB" fmla="*/ 58 h 58"/>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alpha val="100000"/>
                </a:srgbClr>
              </a:solidFill>
              <a:ln w="9525">
                <a:noFill/>
              </a:ln>
            </p:spPr>
            <p:txBody>
              <a:bodyPr/>
              <a:p>
                <a:endParaRPr lang="en-US"/>
              </a:p>
            </p:txBody>
          </p:sp>
          <p:sp>
            <p:nvSpPr>
              <p:cNvPr id="11403" name="Freeform 279"/>
              <p:cNvSpPr/>
              <p:nvPr/>
            </p:nvSpPr>
            <p:spPr>
              <a:xfrm>
                <a:off x="3850" y="3417"/>
                <a:ext cx="15" cy="14"/>
              </a:xfrm>
              <a:custGeom>
                <a:avLst/>
                <a:gdLst>
                  <a:gd name="txL" fmla="*/ 0 w 30"/>
                  <a:gd name="txT" fmla="*/ 0 h 28"/>
                  <a:gd name="txR" fmla="*/ 30 w 30"/>
                  <a:gd name="txB" fmla="*/ 28 h 28"/>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alpha val="100000"/>
                </a:srgbClr>
              </a:solidFill>
              <a:ln w="9525">
                <a:noFill/>
              </a:ln>
            </p:spPr>
            <p:txBody>
              <a:bodyPr/>
              <a:p>
                <a:endParaRPr lang="en-US"/>
              </a:p>
            </p:txBody>
          </p:sp>
          <p:sp>
            <p:nvSpPr>
              <p:cNvPr id="11404" name="Freeform 280"/>
              <p:cNvSpPr/>
              <p:nvPr/>
            </p:nvSpPr>
            <p:spPr>
              <a:xfrm>
                <a:off x="3869" y="3310"/>
                <a:ext cx="30" cy="30"/>
              </a:xfrm>
              <a:custGeom>
                <a:avLst/>
                <a:gdLst>
                  <a:gd name="txL" fmla="*/ 0 w 60"/>
                  <a:gd name="txT" fmla="*/ 0 h 59"/>
                  <a:gd name="txR" fmla="*/ 60 w 60"/>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alpha val="100000"/>
                </a:srgbClr>
              </a:solidFill>
              <a:ln w="9525">
                <a:noFill/>
              </a:ln>
            </p:spPr>
            <p:txBody>
              <a:bodyPr/>
              <a:p>
                <a:endParaRPr lang="en-US"/>
              </a:p>
            </p:txBody>
          </p:sp>
          <p:sp>
            <p:nvSpPr>
              <p:cNvPr id="11405" name="Freeform 281"/>
              <p:cNvSpPr/>
              <p:nvPr/>
            </p:nvSpPr>
            <p:spPr>
              <a:xfrm>
                <a:off x="3876" y="3318"/>
                <a:ext cx="15" cy="14"/>
              </a:xfrm>
              <a:custGeom>
                <a:avLst/>
                <a:gdLst>
                  <a:gd name="txL" fmla="*/ 0 w 30"/>
                  <a:gd name="txT" fmla="*/ 0 h 29"/>
                  <a:gd name="txR" fmla="*/ 30 w 30"/>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alpha val="100000"/>
                </a:srgbClr>
              </a:solidFill>
              <a:ln w="9525">
                <a:noFill/>
              </a:ln>
            </p:spPr>
            <p:txBody>
              <a:bodyPr/>
              <a:p>
                <a:endParaRPr lang="en-US"/>
              </a:p>
            </p:txBody>
          </p:sp>
          <p:sp>
            <p:nvSpPr>
              <p:cNvPr id="11406" name="Freeform 282"/>
              <p:cNvSpPr/>
              <p:nvPr/>
            </p:nvSpPr>
            <p:spPr>
              <a:xfrm>
                <a:off x="3869" y="3182"/>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1"/>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alpha val="100000"/>
                </a:srgbClr>
              </a:solidFill>
              <a:ln w="9525">
                <a:noFill/>
              </a:ln>
            </p:spPr>
            <p:txBody>
              <a:bodyPr/>
              <a:p>
                <a:endParaRPr lang="en-US"/>
              </a:p>
            </p:txBody>
          </p:sp>
          <p:sp>
            <p:nvSpPr>
              <p:cNvPr id="11407" name="Freeform 283"/>
              <p:cNvSpPr/>
              <p:nvPr/>
            </p:nvSpPr>
            <p:spPr>
              <a:xfrm>
                <a:off x="3876" y="3189"/>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alpha val="100000"/>
                </a:srgbClr>
              </a:solidFill>
              <a:ln w="9525">
                <a:noFill/>
              </a:ln>
            </p:spPr>
            <p:txBody>
              <a:bodyPr/>
              <a:p>
                <a:endParaRPr lang="en-US"/>
              </a:p>
            </p:txBody>
          </p:sp>
          <p:sp>
            <p:nvSpPr>
              <p:cNvPr id="11408" name="Freeform 284"/>
              <p:cNvSpPr/>
              <p:nvPr/>
            </p:nvSpPr>
            <p:spPr>
              <a:xfrm>
                <a:off x="2809" y="3310"/>
                <a:ext cx="29" cy="30"/>
              </a:xfrm>
              <a:custGeom>
                <a:avLst/>
                <a:gdLst>
                  <a:gd name="txL" fmla="*/ 0 w 58"/>
                  <a:gd name="txT" fmla="*/ 0 h 59"/>
                  <a:gd name="txR" fmla="*/ 58 w 58"/>
                  <a:gd name="txB" fmla="*/ 59 h 59"/>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alpha val="100000"/>
                </a:srgbClr>
              </a:solidFill>
              <a:ln w="9525">
                <a:noFill/>
              </a:ln>
            </p:spPr>
            <p:txBody>
              <a:bodyPr/>
              <a:p>
                <a:endParaRPr lang="en-US"/>
              </a:p>
            </p:txBody>
          </p:sp>
          <p:sp>
            <p:nvSpPr>
              <p:cNvPr id="11409" name="Freeform 285"/>
              <p:cNvSpPr/>
              <p:nvPr/>
            </p:nvSpPr>
            <p:spPr>
              <a:xfrm>
                <a:off x="2816" y="3318"/>
                <a:ext cx="15" cy="14"/>
              </a:xfrm>
              <a:custGeom>
                <a:avLst/>
                <a:gdLst>
                  <a:gd name="txL" fmla="*/ 0 w 29"/>
                  <a:gd name="txT" fmla="*/ 0 h 29"/>
                  <a:gd name="txR" fmla="*/ 29 w 29"/>
                  <a:gd name="txB" fmla="*/ 29 h 29"/>
                </a:gdLst>
                <a:ahLst/>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l="txL" t="txT" r="txR" b="tx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alpha val="100000"/>
                </a:srgbClr>
              </a:solidFill>
              <a:ln w="9525">
                <a:noFill/>
              </a:ln>
            </p:spPr>
            <p:txBody>
              <a:bodyPr/>
              <a:p>
                <a:endParaRPr lang="en-US"/>
              </a:p>
            </p:txBody>
          </p:sp>
          <p:sp>
            <p:nvSpPr>
              <p:cNvPr id="11410" name="Freeform 286"/>
              <p:cNvSpPr/>
              <p:nvPr/>
            </p:nvSpPr>
            <p:spPr>
              <a:xfrm>
                <a:off x="2947" y="2236"/>
                <a:ext cx="30" cy="30"/>
              </a:xfrm>
              <a:custGeom>
                <a:avLst/>
                <a:gdLst>
                  <a:gd name="txL" fmla="*/ 0 w 60"/>
                  <a:gd name="txT" fmla="*/ 0 h 60"/>
                  <a:gd name="txR" fmla="*/ 60 w 60"/>
                  <a:gd name="txB" fmla="*/ 60 h 60"/>
                </a:gdLst>
                <a:ahLst/>
                <a:cxnLst>
                  <a:cxn ang="0">
                    <a:pos x="1" y="1"/>
                  </a:cxn>
                  <a:cxn ang="0">
                    <a:pos x="1" y="1"/>
                  </a:cxn>
                  <a:cxn ang="0">
                    <a:pos x="1" y="1"/>
                  </a:cxn>
                  <a:cxn ang="0">
                    <a:pos x="1" y="1"/>
                  </a:cxn>
                  <a:cxn ang="0">
                    <a:pos x="1" y="1"/>
                  </a:cxn>
                  <a:cxn ang="0">
                    <a:pos x="1" y="1"/>
                  </a:cxn>
                  <a:cxn ang="0">
                    <a:pos x="1" y="1"/>
                  </a:cxn>
                  <a:cxn ang="0">
                    <a:pos x="1" y="0"/>
                  </a:cxn>
                  <a:cxn ang="0">
                    <a:pos x="1" y="0"/>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alpha val="100000"/>
                </a:srgbClr>
              </a:solidFill>
              <a:ln w="9525">
                <a:noFill/>
              </a:ln>
            </p:spPr>
            <p:txBody>
              <a:bodyPr/>
              <a:p>
                <a:endParaRPr lang="en-US"/>
              </a:p>
            </p:txBody>
          </p:sp>
          <p:sp>
            <p:nvSpPr>
              <p:cNvPr id="11411" name="Freeform 287"/>
              <p:cNvSpPr/>
              <p:nvPr/>
            </p:nvSpPr>
            <p:spPr>
              <a:xfrm>
                <a:off x="2954" y="2244"/>
                <a:ext cx="15" cy="15"/>
              </a:xfrm>
              <a:custGeom>
                <a:avLst/>
                <a:gdLst>
                  <a:gd name="txL" fmla="*/ 0 w 30"/>
                  <a:gd name="txT" fmla="*/ 0 h 30"/>
                  <a:gd name="txR" fmla="*/ 30 w 30"/>
                  <a:gd name="txB" fmla="*/ 30 h 30"/>
                </a:gdLst>
                <a:ahLst/>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l="txL" t="txT" r="txR" b="tx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alpha val="100000"/>
                </a:srgbClr>
              </a:solidFill>
              <a:ln w="9525">
                <a:noFill/>
              </a:ln>
            </p:spPr>
            <p:txBody>
              <a:bodyPr/>
              <a:p>
                <a:endParaRPr lang="en-US"/>
              </a:p>
            </p:txBody>
          </p:sp>
        </p:grpSp>
      </p:grpSp>
      <p:sp>
        <p:nvSpPr>
          <p:cNvPr id="286" name="Text Box 3"/>
          <p:cNvSpPr txBox="1"/>
          <p:nvPr/>
        </p:nvSpPr>
        <p:spPr>
          <a:xfrm>
            <a:off x="2209800" y="1447800"/>
            <a:ext cx="4994275" cy="523875"/>
          </a:xfrm>
          <a:prstGeom prst="rect">
            <a:avLst/>
          </a:prstGeom>
          <a:solidFill>
            <a:srgbClr val="3366FF"/>
          </a:solidFill>
          <a:ln w="9525" cap="flat" cmpd="sng">
            <a:solidFill>
              <a:srgbClr val="FF0000"/>
            </a:solidFill>
            <a:prstDash val="solid"/>
            <a:miter/>
            <a:headEnd type="none" w="med" len="med"/>
            <a:tailEnd type="none" w="med" len="med"/>
          </a:ln>
        </p:spPr>
        <p:txBody>
          <a:bodyPr>
            <a:spAutoFit/>
          </a:bodyPr>
          <a:p>
            <a:pPr algn="ctr">
              <a:spcBef>
                <a:spcPct val="50000"/>
              </a:spcBef>
            </a:pPr>
            <a:r>
              <a:rPr sz="2800" b="1" dirty="0">
                <a:solidFill>
                  <a:srgbClr val="FFFF00"/>
                </a:solidFill>
                <a:latin typeface="Arial" panose="020B0604020202020204" pitchFamily="34" charset="0"/>
                <a:cs typeface="Arial" panose="020B0604020202020204" pitchFamily="34" charset="0"/>
              </a:rPr>
              <a:t>LUYỆN TẬP, VẬN DỤNG:</a:t>
            </a:r>
            <a:endParaRPr sz="2800" b="1" dirty="0">
              <a:solidFill>
                <a:srgbClr val="FFFF00"/>
              </a:solidFill>
              <a:latin typeface="Arial" panose="020B0604020202020204" pitchFamily="34" charset="0"/>
              <a:ea typeface="Arial" panose="020B0604020202020204" pitchFamily="34" charset="0"/>
            </a:endParaRPr>
          </a:p>
        </p:txBody>
      </p:sp>
      <p:sp>
        <p:nvSpPr>
          <p:cNvPr id="11268" name="Text Box 290" descr="Parchment"/>
          <p:cNvSpPr txBox="1"/>
          <p:nvPr/>
        </p:nvSpPr>
        <p:spPr>
          <a:xfrm>
            <a:off x="630238" y="2743200"/>
            <a:ext cx="8153400" cy="1384300"/>
          </a:xfrm>
          <a:prstGeom prst="rect">
            <a:avLst/>
          </a:prstGeom>
          <a:blipFill rotWithShape="1">
            <a:blip r:embed="rId2"/>
          </a:blipFill>
          <a:ln w="38100" cap="flat" cmpd="dbl">
            <a:solidFill>
              <a:srgbClr val="FF00FF"/>
            </a:solidFill>
            <a:prstDash val="solid"/>
            <a:miter/>
            <a:headEnd type="none" w="med" len="med"/>
            <a:tailEnd type="none" w="med" len="med"/>
          </a:ln>
        </p:spPr>
        <p:txBody>
          <a:bodyPr>
            <a:spAutoFit/>
          </a:bodyPr>
          <a:p>
            <a:pPr eaLnBrk="0" hangingPunct="0"/>
            <a:r>
              <a:rPr sz="2800" dirty="0">
                <a:latin typeface="Times New Roman" panose="02020603050405020304" pitchFamily="18" charset="0"/>
              </a:rPr>
              <a:t>  Em đã được tham gia nhiều lễ hội truyền thống của quê hương. Hãy v</a:t>
            </a:r>
            <a:r>
              <a:rPr lang="vi-VN" altLang="x-none" sz="2800" dirty="0">
                <a:latin typeface="Times New Roman" panose="02020603050405020304" pitchFamily="18" charset="0"/>
              </a:rPr>
              <a:t>iết đoạn văn (từ 5 – </a:t>
            </a:r>
            <a:r>
              <a:rPr sz="2800" dirty="0">
                <a:latin typeface="Times New Roman" panose="02020603050405020304" pitchFamily="18" charset="0"/>
              </a:rPr>
              <a:t>7</a:t>
            </a:r>
            <a:r>
              <a:rPr lang="vi-VN" altLang="x-none" sz="2800" dirty="0">
                <a:latin typeface="Times New Roman" panose="02020603050405020304" pitchFamily="18" charset="0"/>
              </a:rPr>
              <a:t> câu) </a:t>
            </a:r>
            <a:r>
              <a:rPr sz="2800" dirty="0">
                <a:latin typeface="Times New Roman" panose="02020603050405020304" pitchFamily="18" charset="0"/>
              </a:rPr>
              <a:t>nêu những suy nghĩ của mình về các lễ hội truyền thống đó</a:t>
            </a:r>
            <a:r>
              <a:rPr lang="vi-VN" altLang="x-none" sz="2800" dirty="0">
                <a:latin typeface="Times New Roman" panose="02020603050405020304" pitchFamily="18" charset="0"/>
              </a:rPr>
              <a:t>.</a:t>
            </a:r>
            <a:endParaRPr sz="28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86"/>
                                        </p:tgtEl>
                                        <p:attrNameLst>
                                          <p:attrName>style.visibility</p:attrName>
                                        </p:attrNameLst>
                                      </p:cBhvr>
                                      <p:to>
                                        <p:strVal val="visible"/>
                                      </p:to>
                                    </p:set>
                                    <p:anim calcmode="discrete" valueType="clr">
                                      <p:cBhvr override="childStyle">
                                        <p:cTn id="7" dur="80"/>
                                        <p:tgtEl>
                                          <p:spTgt spid="28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6"/>
                                        </p:tgtEl>
                                        <p:attrNameLst>
                                          <p:attrName>fillcolor</p:attrName>
                                        </p:attrNameLst>
                                      </p:cBhvr>
                                      <p:tavLst>
                                        <p:tav tm="0">
                                          <p:val>
                                            <p:clrVal>
                                              <a:schemeClr val="accent2"/>
                                            </p:clrVal>
                                          </p:val>
                                        </p:tav>
                                        <p:tav tm="50000">
                                          <p:val>
                                            <p:clrVal>
                                              <a:schemeClr val="hlink"/>
                                            </p:clrVal>
                                          </p:val>
                                        </p:tav>
                                      </p:tavLst>
                                    </p:anim>
                                    <p:set>
                                      <p:cBhvr>
                                        <p:cTn id="9" dur="80"/>
                                        <p:tgtEl>
                                          <p:spTgt spid="28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3358</Words>
  <Application>WPS Presentation</Application>
  <PresentationFormat>On-screen Show (4:3)</PresentationFormat>
  <Paragraphs>168</Paragraphs>
  <Slides>9</Slides>
  <Notes>1</Notes>
  <HiddenSlides>0</HiddenSlides>
  <MMClips>1</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9</vt:i4>
      </vt:variant>
    </vt:vector>
  </HeadingPairs>
  <TitlesOfParts>
    <vt:vector size="19" baseType="lpstr">
      <vt:lpstr>Arial</vt:lpstr>
      <vt:lpstr>SimSun</vt:lpstr>
      <vt:lpstr>Wingdings</vt:lpstr>
      <vt:lpstr>Times New Roman</vt:lpstr>
      <vt:lpstr>Calibri</vt:lpstr>
      <vt:lpstr>Wingdings 2</vt:lpstr>
      <vt:lpstr>Microsoft YaHei</vt:lpstr>
      <vt:lpstr>Arial Unicode MS</vt:lpstr>
      <vt:lpstr>Default Design</vt:lpstr>
      <vt:lpstr>1_Default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164A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THI THU HANGl</dc:creator>
  <cp:lastModifiedBy>Đậu Đậu</cp:lastModifiedBy>
  <cp:revision>231</cp:revision>
  <dcterms:created xsi:type="dcterms:W3CDTF">2008-09-02T12:10:07Z</dcterms:created>
  <dcterms:modified xsi:type="dcterms:W3CDTF">2022-11-23T15:17:16Z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DCAD6E6D791D464EAB22B22982F59719</vt:lpwstr>
  </property>
  <property fmtid="{D5CDD505-2E9C-101B-9397-08002B2CF9AE}" pid="3" name="KSOProductBuildVer">
    <vt:lpwstr>1033-11.2.0.11380</vt:lpwstr>
  </property>
</Properties>
</file>